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9.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0.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3.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 id="2147485572" r:id="rId13"/>
    <p:sldMasterId id="2147485650" r:id="rId14"/>
    <p:sldMasterId id="2147485654" r:id="rId15"/>
    <p:sldMasterId id="2147485706" r:id="rId16"/>
  </p:sldMasterIdLst>
  <p:notesMasterIdLst>
    <p:notesMasterId r:id="rId157"/>
  </p:notesMasterIdLst>
  <p:handoutMasterIdLst>
    <p:handoutMasterId r:id="rId158"/>
  </p:handoutMasterIdLst>
  <p:sldIdLst>
    <p:sldId id="2076138386" r:id="rId17"/>
    <p:sldId id="2147478888" r:id="rId18"/>
    <p:sldId id="2147478948" r:id="rId19"/>
    <p:sldId id="2076137339" r:id="rId20"/>
    <p:sldId id="2076136683" r:id="rId21"/>
    <p:sldId id="2147478941" r:id="rId22"/>
    <p:sldId id="2147478904" r:id="rId23"/>
    <p:sldId id="2147478940" r:id="rId24"/>
    <p:sldId id="2147470500" r:id="rId25"/>
    <p:sldId id="2147478906" r:id="rId26"/>
    <p:sldId id="2147478905" r:id="rId27"/>
    <p:sldId id="2147478947" r:id="rId28"/>
    <p:sldId id="2147478909" r:id="rId29"/>
    <p:sldId id="2147478907" r:id="rId30"/>
    <p:sldId id="2147478911" r:id="rId31"/>
    <p:sldId id="2147478912" r:id="rId32"/>
    <p:sldId id="2147478934" r:id="rId33"/>
    <p:sldId id="2147478838" r:id="rId34"/>
    <p:sldId id="2147477355" r:id="rId35"/>
    <p:sldId id="2076136818" r:id="rId36"/>
    <p:sldId id="2147481977" r:id="rId37"/>
    <p:sldId id="2147478952" r:id="rId38"/>
    <p:sldId id="2147478887" r:id="rId39"/>
    <p:sldId id="2147482875" r:id="rId40"/>
    <p:sldId id="2147478925" r:id="rId41"/>
    <p:sldId id="2147483627" r:id="rId42"/>
    <p:sldId id="2076136945" r:id="rId43"/>
    <p:sldId id="2147478927" r:id="rId44"/>
    <p:sldId id="2076136929" r:id="rId45"/>
    <p:sldId id="2147468183" r:id="rId46"/>
    <p:sldId id="2147479550" r:id="rId47"/>
    <p:sldId id="2147477378" r:id="rId48"/>
    <p:sldId id="2147477379" r:id="rId49"/>
    <p:sldId id="2147479162" r:id="rId50"/>
    <p:sldId id="2147477368" r:id="rId51"/>
    <p:sldId id="2147477369" r:id="rId52"/>
    <p:sldId id="2076136950" r:id="rId53"/>
    <p:sldId id="2076136684" r:id="rId54"/>
    <p:sldId id="2147479584" r:id="rId55"/>
    <p:sldId id="2147479164" r:id="rId56"/>
    <p:sldId id="2147479169" r:id="rId57"/>
    <p:sldId id="2076137377" r:id="rId58"/>
    <p:sldId id="2147479166" r:id="rId59"/>
    <p:sldId id="2147470474" r:id="rId60"/>
    <p:sldId id="2076138608" r:id="rId61"/>
    <p:sldId id="2147479167" r:id="rId62"/>
    <p:sldId id="2147483628" r:id="rId63"/>
    <p:sldId id="2076137335" r:id="rId64"/>
    <p:sldId id="2076137318" r:id="rId65"/>
    <p:sldId id="2147479171" r:id="rId66"/>
    <p:sldId id="2147470467" r:id="rId67"/>
    <p:sldId id="2147482877" r:id="rId68"/>
    <p:sldId id="2147478839" r:id="rId69"/>
    <p:sldId id="2147478840" r:id="rId70"/>
    <p:sldId id="2076138372" r:id="rId71"/>
    <p:sldId id="2076136685" r:id="rId72"/>
    <p:sldId id="2147479180" r:id="rId73"/>
    <p:sldId id="2147479181" r:id="rId74"/>
    <p:sldId id="2147481894" r:id="rId75"/>
    <p:sldId id="2076138565" r:id="rId76"/>
    <p:sldId id="2147479176" r:id="rId77"/>
    <p:sldId id="2123258966" r:id="rId78"/>
    <p:sldId id="2147479174" r:id="rId79"/>
    <p:sldId id="2076138564" r:id="rId80"/>
    <p:sldId id="2147470475" r:id="rId81"/>
    <p:sldId id="2147478951" r:id="rId82"/>
    <p:sldId id="2147482878" r:id="rId83"/>
    <p:sldId id="2147478841" r:id="rId84"/>
    <p:sldId id="2147478842" r:id="rId85"/>
    <p:sldId id="2076138373" r:id="rId86"/>
    <p:sldId id="2076136686" r:id="rId87"/>
    <p:sldId id="2123258939" r:id="rId88"/>
    <p:sldId id="2147479183" r:id="rId89"/>
    <p:sldId id="2147479198" r:id="rId90"/>
    <p:sldId id="2147478944" r:id="rId91"/>
    <p:sldId id="2147479196" r:id="rId92"/>
    <p:sldId id="2147479197" r:id="rId93"/>
    <p:sldId id="2147479184" r:id="rId94"/>
    <p:sldId id="2123258957" r:id="rId95"/>
    <p:sldId id="2147482845" r:id="rId96"/>
    <p:sldId id="2147478938" r:id="rId97"/>
    <p:sldId id="2147479206" r:id="rId98"/>
    <p:sldId id="2147470481" r:id="rId99"/>
    <p:sldId id="2147479207" r:id="rId100"/>
    <p:sldId id="2147478834" r:id="rId101"/>
    <p:sldId id="2147478843" r:id="rId102"/>
    <p:sldId id="2147481971" r:id="rId103"/>
    <p:sldId id="2076138367" r:id="rId104"/>
    <p:sldId id="2076136687" r:id="rId105"/>
    <p:sldId id="2147479185" r:id="rId106"/>
    <p:sldId id="2123258953" r:id="rId107"/>
    <p:sldId id="2123258954" r:id="rId108"/>
    <p:sldId id="2076138502" r:id="rId109"/>
    <p:sldId id="2147482876" r:id="rId110"/>
    <p:sldId id="2147479187" r:id="rId111"/>
    <p:sldId id="2147479186" r:id="rId112"/>
    <p:sldId id="2147479200" r:id="rId113"/>
    <p:sldId id="2147483629" r:id="rId114"/>
    <p:sldId id="2147479205" r:id="rId115"/>
    <p:sldId id="2147479202" r:id="rId116"/>
    <p:sldId id="2147483630" r:id="rId117"/>
    <p:sldId id="2123258933" r:id="rId118"/>
    <p:sldId id="2147482879" r:id="rId119"/>
    <p:sldId id="2147478844" r:id="rId120"/>
    <p:sldId id="2147481972" r:id="rId121"/>
    <p:sldId id="2076138586" r:id="rId122"/>
    <p:sldId id="2076138532" r:id="rId123"/>
    <p:sldId id="2147479208" r:id="rId124"/>
    <p:sldId id="2147479579" r:id="rId125"/>
    <p:sldId id="2147479580" r:id="rId126"/>
    <p:sldId id="2147479581" r:id="rId127"/>
    <p:sldId id="2076136813" r:id="rId128"/>
    <p:sldId id="2147479585" r:id="rId129"/>
    <p:sldId id="373" r:id="rId130"/>
    <p:sldId id="2147482873" r:id="rId131"/>
    <p:sldId id="2076136956" r:id="rId132"/>
    <p:sldId id="2147479591" r:id="rId133"/>
    <p:sldId id="2147479582" r:id="rId134"/>
    <p:sldId id="2076136963" r:id="rId135"/>
    <p:sldId id="2147483638" r:id="rId136"/>
    <p:sldId id="2147479592" r:id="rId137"/>
    <p:sldId id="2147479593" r:id="rId138"/>
    <p:sldId id="2147479597" r:id="rId139"/>
    <p:sldId id="2147483631" r:id="rId140"/>
    <p:sldId id="2147479598" r:id="rId141"/>
    <p:sldId id="1255" r:id="rId142"/>
    <p:sldId id="2147479588" r:id="rId143"/>
    <p:sldId id="2147482881" r:id="rId144"/>
    <p:sldId id="2147478963" r:id="rId145"/>
    <p:sldId id="2147482871" r:id="rId146"/>
    <p:sldId id="2147482882" r:id="rId147"/>
    <p:sldId id="264" r:id="rId148"/>
    <p:sldId id="2147482138" r:id="rId149"/>
    <p:sldId id="2147481997" r:id="rId150"/>
    <p:sldId id="2147483626" r:id="rId151"/>
    <p:sldId id="2147478929" r:id="rId152"/>
    <p:sldId id="2147481973" r:id="rId153"/>
    <p:sldId id="2147481974" r:id="rId154"/>
    <p:sldId id="2147477384" r:id="rId155"/>
    <p:sldId id="2076138374" r:id="rId156"/>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81977"/>
            <p14:sldId id="2147478952"/>
            <p14:sldId id="2147478887"/>
          </p14:sldIdLst>
        </p14:section>
        <p14:section name="2.2 SQL IaaS vs PaaS" id="{18B0BEE7-A45B-4EFC-A5A8-83B9B56768AB}">
          <p14:sldIdLst>
            <p14:sldId id="2147482875"/>
            <p14:sldId id="2147478925"/>
            <p14:sldId id="2147483627"/>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83628"/>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82877"/>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82878"/>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82845"/>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82876"/>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83629"/>
            <p14:sldId id="2147479205"/>
          </p14:sldIdLst>
        </p14:section>
        <p14:section name="6.6 Managing the Instance" id="{D93483A7-3D33-498F-B03B-F9DEEA0A3C85}">
          <p14:sldIdLst>
            <p14:sldId id="2147479202"/>
          </p14:sldIdLst>
        </p14:section>
        <p14:section name="6.7 Tips" id="{890F6E04-93B6-4599-999F-BC1FE87A9E55}">
          <p14:sldIdLst>
            <p14:sldId id="2147483630"/>
            <p14:sldId id="2123258933"/>
          </p14:sldIdLst>
        </p14:section>
        <p14:section name="6.8 Exercises" id="{8F54CC1A-AD05-49B6-8E81-578A3E5CAD3A}">
          <p14:sldIdLst>
            <p14:sldId id="2147482879"/>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80"/>
          </p14:sldIdLst>
        </p14:section>
        <p14:section name="7.1 Deployment" id="{3CCBD921-7E48-4A9E-A736-8147BB08350A}">
          <p14:sldIdLst>
            <p14:sldId id="2147479581"/>
            <p14:sldId id="2076136813"/>
            <p14:sldId id="2147479585"/>
            <p14:sldId id="373"/>
            <p14:sldId id="21474828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83638"/>
            <p14:sldId id="2147479592"/>
            <p14:sldId id="2147479593"/>
            <p14:sldId id="2147479597"/>
            <p14:sldId id="2147483631"/>
            <p14:sldId id="2147479598"/>
            <p14:sldId id="1255"/>
            <p14:sldId id="2147479588"/>
            <p14:sldId id="2147482881"/>
            <p14:sldId id="2147478963"/>
            <p14:sldId id="2147482871"/>
            <p14:sldId id="2147482882"/>
            <p14:sldId id="264"/>
            <p14:sldId id="2147482138"/>
            <p14:sldId id="2147481997"/>
          </p14:sldIdLst>
        </p14:section>
        <p14:section name="7.5 Managing the database" id="{0B7D2CD0-595F-463B-9B03-5D8BCD5B5C8D}">
          <p14:sldIdLst>
            <p14:sldId id="2147483626"/>
            <p14:sldId id="2147478929"/>
            <p14:sldId id="2147481973"/>
            <p14:sldId id="2147481974"/>
          </p14:sldIdLst>
        </p14:section>
        <p14:section name="Closing" id="{23D66856-C01F-4C91-A681-EBD31A57918F}">
          <p14:sldIdLst>
            <p14:sldId id="2147477384"/>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09A517-05E8-42DF-A7AE-8229960755F8}" v="110" dt="2024-09-11T22:44:56.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3" autoAdjust="0"/>
    <p:restoredTop sz="92944" autoAdjust="0"/>
  </p:normalViewPr>
  <p:slideViewPr>
    <p:cSldViewPr snapToGrid="0">
      <p:cViewPr varScale="1">
        <p:scale>
          <a:sx n="63" d="100"/>
          <a:sy n="63" d="100"/>
        </p:scale>
        <p:origin x="552" y="304"/>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1.xml"/><Relationship Id="rId21" Type="http://schemas.openxmlformats.org/officeDocument/2006/relationships/slide" Target="slides/slide5.xml"/><Relationship Id="rId42" Type="http://schemas.openxmlformats.org/officeDocument/2006/relationships/slide" Target="slides/slide26.xml"/><Relationship Id="rId63" Type="http://schemas.openxmlformats.org/officeDocument/2006/relationships/slide" Target="slides/slide47.xml"/><Relationship Id="rId84" Type="http://schemas.openxmlformats.org/officeDocument/2006/relationships/slide" Target="slides/slide68.xml"/><Relationship Id="rId138" Type="http://schemas.openxmlformats.org/officeDocument/2006/relationships/slide" Target="slides/slide122.xml"/><Relationship Id="rId159" Type="http://schemas.openxmlformats.org/officeDocument/2006/relationships/commentAuthors" Target="commentAuthors.xml"/><Relationship Id="rId107" Type="http://schemas.openxmlformats.org/officeDocument/2006/relationships/slide" Target="slides/slide91.xml"/><Relationship Id="rId11" Type="http://schemas.openxmlformats.org/officeDocument/2006/relationships/slideMaster" Target="slideMasters/slideMaster6.xml"/><Relationship Id="rId32" Type="http://schemas.openxmlformats.org/officeDocument/2006/relationships/slide" Target="slides/slide16.xml"/><Relationship Id="rId53" Type="http://schemas.openxmlformats.org/officeDocument/2006/relationships/slide" Target="slides/slide37.xml"/><Relationship Id="rId74" Type="http://schemas.openxmlformats.org/officeDocument/2006/relationships/slide" Target="slides/slide58.xml"/><Relationship Id="rId128" Type="http://schemas.openxmlformats.org/officeDocument/2006/relationships/slide" Target="slides/slide112.xml"/><Relationship Id="rId149" Type="http://schemas.openxmlformats.org/officeDocument/2006/relationships/slide" Target="slides/slide133.xml"/><Relationship Id="rId5" Type="http://schemas.openxmlformats.org/officeDocument/2006/relationships/customXml" Target="../customXml/item5.xml"/><Relationship Id="rId95" Type="http://schemas.openxmlformats.org/officeDocument/2006/relationships/slide" Target="slides/slide79.xml"/><Relationship Id="rId160" Type="http://schemas.openxmlformats.org/officeDocument/2006/relationships/presProps" Target="presProps.xml"/><Relationship Id="rId22" Type="http://schemas.openxmlformats.org/officeDocument/2006/relationships/slide" Target="slides/slide6.xml"/><Relationship Id="rId43" Type="http://schemas.openxmlformats.org/officeDocument/2006/relationships/slide" Target="slides/slide27.xml"/><Relationship Id="rId64" Type="http://schemas.openxmlformats.org/officeDocument/2006/relationships/slide" Target="slides/slide48.xml"/><Relationship Id="rId118" Type="http://schemas.openxmlformats.org/officeDocument/2006/relationships/slide" Target="slides/slide102.xml"/><Relationship Id="rId139" Type="http://schemas.openxmlformats.org/officeDocument/2006/relationships/slide" Target="slides/slide123.xml"/><Relationship Id="rId85" Type="http://schemas.openxmlformats.org/officeDocument/2006/relationships/slide" Target="slides/slide69.xml"/><Relationship Id="rId150" Type="http://schemas.openxmlformats.org/officeDocument/2006/relationships/slide" Target="slides/slide134.xml"/><Relationship Id="rId12" Type="http://schemas.openxmlformats.org/officeDocument/2006/relationships/slideMaster" Target="slideMasters/slideMaster7.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slide" Target="slides/slide87.xml"/><Relationship Id="rId108" Type="http://schemas.openxmlformats.org/officeDocument/2006/relationships/slide" Target="slides/slide92.xml"/><Relationship Id="rId124" Type="http://schemas.openxmlformats.org/officeDocument/2006/relationships/slide" Target="slides/slide108.xml"/><Relationship Id="rId129" Type="http://schemas.openxmlformats.org/officeDocument/2006/relationships/slide" Target="slides/slide113.xml"/><Relationship Id="rId54" Type="http://schemas.openxmlformats.org/officeDocument/2006/relationships/slide" Target="slides/slide38.xml"/><Relationship Id="rId70" Type="http://schemas.openxmlformats.org/officeDocument/2006/relationships/slide" Target="slides/slide54.xml"/><Relationship Id="rId75" Type="http://schemas.openxmlformats.org/officeDocument/2006/relationships/slide" Target="slides/slide59.xml"/><Relationship Id="rId91" Type="http://schemas.openxmlformats.org/officeDocument/2006/relationships/slide" Target="slides/slide75.xml"/><Relationship Id="rId96" Type="http://schemas.openxmlformats.org/officeDocument/2006/relationships/slide" Target="slides/slide80.xml"/><Relationship Id="rId140" Type="http://schemas.openxmlformats.org/officeDocument/2006/relationships/slide" Target="slides/slide124.xml"/><Relationship Id="rId145" Type="http://schemas.openxmlformats.org/officeDocument/2006/relationships/slide" Target="slides/slide129.xml"/><Relationship Id="rId161" Type="http://schemas.openxmlformats.org/officeDocument/2006/relationships/viewProps" Target="viewProps.xml"/><Relationship Id="rId16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7.xml"/><Relationship Id="rId28" Type="http://schemas.openxmlformats.org/officeDocument/2006/relationships/slide" Target="slides/slide12.xml"/><Relationship Id="rId49" Type="http://schemas.openxmlformats.org/officeDocument/2006/relationships/slide" Target="slides/slide33.xml"/><Relationship Id="rId114" Type="http://schemas.openxmlformats.org/officeDocument/2006/relationships/slide" Target="slides/slide98.xml"/><Relationship Id="rId119" Type="http://schemas.openxmlformats.org/officeDocument/2006/relationships/slide" Target="slides/slide103.xml"/><Relationship Id="rId44" Type="http://schemas.openxmlformats.org/officeDocument/2006/relationships/slide" Target="slides/slide28.xml"/><Relationship Id="rId60" Type="http://schemas.openxmlformats.org/officeDocument/2006/relationships/slide" Target="slides/slide44.xml"/><Relationship Id="rId65" Type="http://schemas.openxmlformats.org/officeDocument/2006/relationships/slide" Target="slides/slide49.xml"/><Relationship Id="rId81" Type="http://schemas.openxmlformats.org/officeDocument/2006/relationships/slide" Target="slides/slide65.xml"/><Relationship Id="rId86" Type="http://schemas.openxmlformats.org/officeDocument/2006/relationships/slide" Target="slides/slide70.xml"/><Relationship Id="rId130" Type="http://schemas.openxmlformats.org/officeDocument/2006/relationships/slide" Target="slides/slide114.xml"/><Relationship Id="rId135" Type="http://schemas.openxmlformats.org/officeDocument/2006/relationships/slide" Target="slides/slide119.xml"/><Relationship Id="rId151" Type="http://schemas.openxmlformats.org/officeDocument/2006/relationships/slide" Target="slides/slide135.xml"/><Relationship Id="rId156" Type="http://schemas.openxmlformats.org/officeDocument/2006/relationships/slide" Target="slides/slide140.xml"/><Relationship Id="rId13" Type="http://schemas.openxmlformats.org/officeDocument/2006/relationships/slideMaster" Target="slideMasters/slideMaster8.xml"/><Relationship Id="rId18" Type="http://schemas.openxmlformats.org/officeDocument/2006/relationships/slide" Target="slides/slide2.xml"/><Relationship Id="rId39" Type="http://schemas.openxmlformats.org/officeDocument/2006/relationships/slide" Target="slides/slide23.xml"/><Relationship Id="rId109" Type="http://schemas.openxmlformats.org/officeDocument/2006/relationships/slide" Target="slides/slide9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97" Type="http://schemas.openxmlformats.org/officeDocument/2006/relationships/slide" Target="slides/slide81.xml"/><Relationship Id="rId104" Type="http://schemas.openxmlformats.org/officeDocument/2006/relationships/slide" Target="slides/slide88.xml"/><Relationship Id="rId120" Type="http://schemas.openxmlformats.org/officeDocument/2006/relationships/slide" Target="slides/slide104.xml"/><Relationship Id="rId125" Type="http://schemas.openxmlformats.org/officeDocument/2006/relationships/slide" Target="slides/slide109.xml"/><Relationship Id="rId141" Type="http://schemas.openxmlformats.org/officeDocument/2006/relationships/slide" Target="slides/slide125.xml"/><Relationship Id="rId146" Type="http://schemas.openxmlformats.org/officeDocument/2006/relationships/slide" Target="slides/slide130.xml"/><Relationship Id="rId7" Type="http://schemas.openxmlformats.org/officeDocument/2006/relationships/slideMaster" Target="slideMasters/slideMaster2.xml"/><Relationship Id="rId71" Type="http://schemas.openxmlformats.org/officeDocument/2006/relationships/slide" Target="slides/slide55.xml"/><Relationship Id="rId92" Type="http://schemas.openxmlformats.org/officeDocument/2006/relationships/slide" Target="slides/slide76.xml"/><Relationship Id="rId16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slide" Target="slides/slide71.xml"/><Relationship Id="rId110" Type="http://schemas.openxmlformats.org/officeDocument/2006/relationships/slide" Target="slides/slide94.xml"/><Relationship Id="rId115" Type="http://schemas.openxmlformats.org/officeDocument/2006/relationships/slide" Target="slides/slide99.xml"/><Relationship Id="rId131" Type="http://schemas.openxmlformats.org/officeDocument/2006/relationships/slide" Target="slides/slide115.xml"/><Relationship Id="rId136" Type="http://schemas.openxmlformats.org/officeDocument/2006/relationships/slide" Target="slides/slide120.xml"/><Relationship Id="rId157" Type="http://schemas.openxmlformats.org/officeDocument/2006/relationships/notesMaster" Target="notesMasters/notesMaster1.xml"/><Relationship Id="rId61" Type="http://schemas.openxmlformats.org/officeDocument/2006/relationships/slide" Target="slides/slide45.xml"/><Relationship Id="rId82" Type="http://schemas.openxmlformats.org/officeDocument/2006/relationships/slide" Target="slides/slide66.xml"/><Relationship Id="rId152" Type="http://schemas.openxmlformats.org/officeDocument/2006/relationships/slide" Target="slides/slide136.xml"/><Relationship Id="rId19" Type="http://schemas.openxmlformats.org/officeDocument/2006/relationships/slide" Target="slides/slide3.xml"/><Relationship Id="rId14" Type="http://schemas.openxmlformats.org/officeDocument/2006/relationships/slideMaster" Target="slideMasters/slideMaster9.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slide" Target="slides/slide61.xml"/><Relationship Id="rId100" Type="http://schemas.openxmlformats.org/officeDocument/2006/relationships/slide" Target="slides/slide84.xml"/><Relationship Id="rId105" Type="http://schemas.openxmlformats.org/officeDocument/2006/relationships/slide" Target="slides/slide89.xml"/><Relationship Id="rId126" Type="http://schemas.openxmlformats.org/officeDocument/2006/relationships/slide" Target="slides/slide110.xml"/><Relationship Id="rId147" Type="http://schemas.openxmlformats.org/officeDocument/2006/relationships/slide" Target="slides/slide131.xml"/><Relationship Id="rId8" Type="http://schemas.openxmlformats.org/officeDocument/2006/relationships/slideMaster" Target="slideMasters/slideMaster3.xml"/><Relationship Id="rId51" Type="http://schemas.openxmlformats.org/officeDocument/2006/relationships/slide" Target="slides/slide35.xml"/><Relationship Id="rId72" Type="http://schemas.openxmlformats.org/officeDocument/2006/relationships/slide" Target="slides/slide56.xml"/><Relationship Id="rId93" Type="http://schemas.openxmlformats.org/officeDocument/2006/relationships/slide" Target="slides/slide77.xml"/><Relationship Id="rId98" Type="http://schemas.openxmlformats.org/officeDocument/2006/relationships/slide" Target="slides/slide82.xml"/><Relationship Id="rId121" Type="http://schemas.openxmlformats.org/officeDocument/2006/relationships/slide" Target="slides/slide105.xml"/><Relationship Id="rId142" Type="http://schemas.openxmlformats.org/officeDocument/2006/relationships/slide" Target="slides/slide126.xml"/><Relationship Id="rId163" Type="http://schemas.openxmlformats.org/officeDocument/2006/relationships/tableStyles" Target="tableStyles.xml"/><Relationship Id="rId3" Type="http://schemas.openxmlformats.org/officeDocument/2006/relationships/customXml" Target="../customXml/item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 Id="rId116" Type="http://schemas.openxmlformats.org/officeDocument/2006/relationships/slide" Target="slides/slide100.xml"/><Relationship Id="rId137" Type="http://schemas.openxmlformats.org/officeDocument/2006/relationships/slide" Target="slides/slide121.xml"/><Relationship Id="rId158" Type="http://schemas.openxmlformats.org/officeDocument/2006/relationships/handoutMaster" Target="handoutMasters/handoutMaster1.xml"/><Relationship Id="rId20" Type="http://schemas.openxmlformats.org/officeDocument/2006/relationships/slide" Target="slides/slide4.xml"/><Relationship Id="rId41" Type="http://schemas.openxmlformats.org/officeDocument/2006/relationships/slide" Target="slides/slide25.xml"/><Relationship Id="rId62" Type="http://schemas.openxmlformats.org/officeDocument/2006/relationships/slide" Target="slides/slide46.xml"/><Relationship Id="rId83" Type="http://schemas.openxmlformats.org/officeDocument/2006/relationships/slide" Target="slides/slide67.xml"/><Relationship Id="rId88" Type="http://schemas.openxmlformats.org/officeDocument/2006/relationships/slide" Target="slides/slide72.xml"/><Relationship Id="rId111" Type="http://schemas.openxmlformats.org/officeDocument/2006/relationships/slide" Target="slides/slide95.xml"/><Relationship Id="rId132" Type="http://schemas.openxmlformats.org/officeDocument/2006/relationships/slide" Target="slides/slide116.xml"/><Relationship Id="rId153" Type="http://schemas.openxmlformats.org/officeDocument/2006/relationships/slide" Target="slides/slide137.xml"/><Relationship Id="rId15" Type="http://schemas.openxmlformats.org/officeDocument/2006/relationships/slideMaster" Target="slideMasters/slideMaster10.xml"/><Relationship Id="rId36" Type="http://schemas.openxmlformats.org/officeDocument/2006/relationships/slide" Target="slides/slide20.xml"/><Relationship Id="rId57" Type="http://schemas.openxmlformats.org/officeDocument/2006/relationships/slide" Target="slides/slide41.xml"/><Relationship Id="rId106" Type="http://schemas.openxmlformats.org/officeDocument/2006/relationships/slide" Target="slides/slide90.xml"/><Relationship Id="rId127" Type="http://schemas.openxmlformats.org/officeDocument/2006/relationships/slide" Target="slides/slide111.xml"/><Relationship Id="rId10" Type="http://schemas.openxmlformats.org/officeDocument/2006/relationships/slideMaster" Target="slideMasters/slideMaster5.xml"/><Relationship Id="rId31" Type="http://schemas.openxmlformats.org/officeDocument/2006/relationships/slide" Target="slides/slide15.xml"/><Relationship Id="rId52" Type="http://schemas.openxmlformats.org/officeDocument/2006/relationships/slide" Target="slides/slide36.xml"/><Relationship Id="rId73" Type="http://schemas.openxmlformats.org/officeDocument/2006/relationships/slide" Target="slides/slide57.xml"/><Relationship Id="rId78" Type="http://schemas.openxmlformats.org/officeDocument/2006/relationships/slide" Target="slides/slide62.xml"/><Relationship Id="rId94" Type="http://schemas.openxmlformats.org/officeDocument/2006/relationships/slide" Target="slides/slide78.xml"/><Relationship Id="rId99" Type="http://schemas.openxmlformats.org/officeDocument/2006/relationships/slide" Target="slides/slide83.xml"/><Relationship Id="rId101" Type="http://schemas.openxmlformats.org/officeDocument/2006/relationships/slide" Target="slides/slide85.xml"/><Relationship Id="rId122" Type="http://schemas.openxmlformats.org/officeDocument/2006/relationships/slide" Target="slides/slide106.xml"/><Relationship Id="rId143" Type="http://schemas.openxmlformats.org/officeDocument/2006/relationships/slide" Target="slides/slide127.xml"/><Relationship Id="rId148" Type="http://schemas.openxmlformats.org/officeDocument/2006/relationships/slide" Target="slides/slide132.xml"/><Relationship Id="rId164"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0.xml"/><Relationship Id="rId47" Type="http://schemas.openxmlformats.org/officeDocument/2006/relationships/slide" Target="slides/slide31.xml"/><Relationship Id="rId68" Type="http://schemas.openxmlformats.org/officeDocument/2006/relationships/slide" Target="slides/slide52.xml"/><Relationship Id="rId89" Type="http://schemas.openxmlformats.org/officeDocument/2006/relationships/slide" Target="slides/slide73.xml"/><Relationship Id="rId112" Type="http://schemas.openxmlformats.org/officeDocument/2006/relationships/slide" Target="slides/slide96.xml"/><Relationship Id="rId133" Type="http://schemas.openxmlformats.org/officeDocument/2006/relationships/slide" Target="slides/slide117.xml"/><Relationship Id="rId154" Type="http://schemas.openxmlformats.org/officeDocument/2006/relationships/slide" Target="slides/slide138.xml"/><Relationship Id="rId16" Type="http://schemas.openxmlformats.org/officeDocument/2006/relationships/slideMaster" Target="slideMasters/slideMaster11.xml"/><Relationship Id="rId37" Type="http://schemas.openxmlformats.org/officeDocument/2006/relationships/slide" Target="slides/slide21.xml"/><Relationship Id="rId58" Type="http://schemas.openxmlformats.org/officeDocument/2006/relationships/slide" Target="slides/slide42.xml"/><Relationship Id="rId79" Type="http://schemas.openxmlformats.org/officeDocument/2006/relationships/slide" Target="slides/slide63.xml"/><Relationship Id="rId102" Type="http://schemas.openxmlformats.org/officeDocument/2006/relationships/slide" Target="slides/slide86.xml"/><Relationship Id="rId123" Type="http://schemas.openxmlformats.org/officeDocument/2006/relationships/slide" Target="slides/slide107.xml"/><Relationship Id="rId144" Type="http://schemas.openxmlformats.org/officeDocument/2006/relationships/slide" Target="slides/slide128.xml"/><Relationship Id="rId90" Type="http://schemas.openxmlformats.org/officeDocument/2006/relationships/slide" Target="slides/slide74.xml"/><Relationship Id="rId165" Type="http://schemas.microsoft.com/office/2015/10/relationships/revisionInfo" Target="revisionInfo.xml"/><Relationship Id="rId27" Type="http://schemas.openxmlformats.org/officeDocument/2006/relationships/slide" Target="slides/slide11.xml"/><Relationship Id="rId48" Type="http://schemas.openxmlformats.org/officeDocument/2006/relationships/slide" Target="slides/slide32.xml"/><Relationship Id="rId69" Type="http://schemas.openxmlformats.org/officeDocument/2006/relationships/slide" Target="slides/slide53.xml"/><Relationship Id="rId113" Type="http://schemas.openxmlformats.org/officeDocument/2006/relationships/slide" Target="slides/slide97.xml"/><Relationship Id="rId134" Type="http://schemas.openxmlformats.org/officeDocument/2006/relationships/slide" Target="slides/slide118.xml"/><Relationship Id="rId80" Type="http://schemas.openxmlformats.org/officeDocument/2006/relationships/slide" Target="slides/slide64.xml"/><Relationship Id="rId155" Type="http://schemas.openxmlformats.org/officeDocument/2006/relationships/slide" Target="slides/slide13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F109A517-05E8-42DF-A7AE-8229960755F8}"/>
    <pc:docChg chg="undo custSel addSld delSld modSld modSection">
      <pc:chgData name="Bob Ward" userId="6da7c2dd-8e2e-469f-a216-c384312e2a2d" providerId="ADAL" clId="{F109A517-05E8-42DF-A7AE-8229960755F8}" dt="2024-09-11T22:45:14.704" v="246" actId="20577"/>
      <pc:docMkLst>
        <pc:docMk/>
      </pc:docMkLst>
      <pc:sldChg chg="add del">
        <pc:chgData name="Bob Ward" userId="6da7c2dd-8e2e-469f-a216-c384312e2a2d" providerId="ADAL" clId="{F109A517-05E8-42DF-A7AE-8229960755F8}" dt="2024-09-11T22:44:03.380" v="215"/>
        <pc:sldMkLst>
          <pc:docMk/>
          <pc:sldMk cId="1649224187" sldId="264"/>
        </pc:sldMkLst>
      </pc:sldChg>
      <pc:sldChg chg="modSp mod">
        <pc:chgData name="Bob Ward" userId="6da7c2dd-8e2e-469f-a216-c384312e2a2d" providerId="ADAL" clId="{F109A517-05E8-42DF-A7AE-8229960755F8}" dt="2024-09-11T22:35:57.191" v="53" actId="20577"/>
        <pc:sldMkLst>
          <pc:docMk/>
          <pc:sldMk cId="3039063099" sldId="2076138502"/>
        </pc:sldMkLst>
        <pc:spChg chg="mod">
          <ac:chgData name="Bob Ward" userId="6da7c2dd-8e2e-469f-a216-c384312e2a2d" providerId="ADAL" clId="{F109A517-05E8-42DF-A7AE-8229960755F8}" dt="2024-09-11T22:35:57.191" v="53" actId="20577"/>
          <ac:spMkLst>
            <pc:docMk/>
            <pc:sldMk cId="3039063099" sldId="2076138502"/>
            <ac:spMk id="3" creationId="{EA6EAC61-5448-51E8-5A5A-BC6CA8B443C8}"/>
          </ac:spMkLst>
        </pc:spChg>
      </pc:sldChg>
      <pc:sldChg chg="delSp modSp mod">
        <pc:chgData name="Bob Ward" userId="6da7c2dd-8e2e-469f-a216-c384312e2a2d" providerId="ADAL" clId="{F109A517-05E8-42DF-A7AE-8229960755F8}" dt="2024-09-11T22:32:25.106" v="37" actId="478"/>
        <pc:sldMkLst>
          <pc:docMk/>
          <pc:sldMk cId="3283684728" sldId="2147479181"/>
        </pc:sldMkLst>
        <pc:spChg chg="del mod">
          <ac:chgData name="Bob Ward" userId="6da7c2dd-8e2e-469f-a216-c384312e2a2d" providerId="ADAL" clId="{F109A517-05E8-42DF-A7AE-8229960755F8}" dt="2024-09-11T22:32:25.106" v="37" actId="478"/>
          <ac:spMkLst>
            <pc:docMk/>
            <pc:sldMk cId="3283684728" sldId="2147479181"/>
            <ac:spMk id="6" creationId="{88641BB7-4E16-6C32-CD3F-913111BCA4C7}"/>
          </ac:spMkLst>
        </pc:spChg>
      </pc:sldChg>
      <pc:sldChg chg="modSp mod">
        <pc:chgData name="Bob Ward" userId="6da7c2dd-8e2e-469f-a216-c384312e2a2d" providerId="ADAL" clId="{F109A517-05E8-42DF-A7AE-8229960755F8}" dt="2024-09-11T22:38:49.808" v="186" actId="20577"/>
        <pc:sldMkLst>
          <pc:docMk/>
          <pc:sldMk cId="50372673" sldId="2147479183"/>
        </pc:sldMkLst>
        <pc:spChg chg="mod">
          <ac:chgData name="Bob Ward" userId="6da7c2dd-8e2e-469f-a216-c384312e2a2d" providerId="ADAL" clId="{F109A517-05E8-42DF-A7AE-8229960755F8}" dt="2024-09-11T22:38:49.808" v="186" actId="20577"/>
          <ac:spMkLst>
            <pc:docMk/>
            <pc:sldMk cId="50372673" sldId="2147479183"/>
            <ac:spMk id="3" creationId="{14AEAEED-7893-5960-5417-4582E32E3241}"/>
          </ac:spMkLst>
        </pc:spChg>
        <pc:spChg chg="mod">
          <ac:chgData name="Bob Ward" userId="6da7c2dd-8e2e-469f-a216-c384312e2a2d" providerId="ADAL" clId="{F109A517-05E8-42DF-A7AE-8229960755F8}" dt="2024-09-11T22:38:33.754" v="178" actId="1076"/>
          <ac:spMkLst>
            <pc:docMk/>
            <pc:sldMk cId="50372673" sldId="2147479183"/>
            <ac:spMk id="5" creationId="{9F099E04-0D04-2D31-571B-7093B1E99770}"/>
          </ac:spMkLst>
        </pc:spChg>
      </pc:sldChg>
      <pc:sldChg chg="delSp mod">
        <pc:chgData name="Bob Ward" userId="6da7c2dd-8e2e-469f-a216-c384312e2a2d" providerId="ADAL" clId="{F109A517-05E8-42DF-A7AE-8229960755F8}" dt="2024-09-11T22:38:09.619" v="176" actId="478"/>
        <pc:sldMkLst>
          <pc:docMk/>
          <pc:sldMk cId="4272622640" sldId="2147479198"/>
        </pc:sldMkLst>
        <pc:spChg chg="del">
          <ac:chgData name="Bob Ward" userId="6da7c2dd-8e2e-469f-a216-c384312e2a2d" providerId="ADAL" clId="{F109A517-05E8-42DF-A7AE-8229960755F8}" dt="2024-09-11T22:38:09.619" v="176" actId="478"/>
          <ac:spMkLst>
            <pc:docMk/>
            <pc:sldMk cId="4272622640" sldId="2147479198"/>
            <ac:spMk id="3" creationId="{28126017-7390-FA4E-538E-736EA0412FF5}"/>
          </ac:spMkLst>
        </pc:spChg>
      </pc:sldChg>
      <pc:sldChg chg="modSp mod">
        <pc:chgData name="Bob Ward" userId="6da7c2dd-8e2e-469f-a216-c384312e2a2d" providerId="ADAL" clId="{F109A517-05E8-42DF-A7AE-8229960755F8}" dt="2024-09-11T22:37:20.315" v="145" actId="14100"/>
        <pc:sldMkLst>
          <pc:docMk/>
          <pc:sldMk cId="3907415456" sldId="2147479205"/>
        </pc:sldMkLst>
        <pc:graphicFrameChg chg="mod">
          <ac:chgData name="Bob Ward" userId="6da7c2dd-8e2e-469f-a216-c384312e2a2d" providerId="ADAL" clId="{F109A517-05E8-42DF-A7AE-8229960755F8}" dt="2024-09-11T22:37:20.315" v="145" actId="14100"/>
          <ac:graphicFrameMkLst>
            <pc:docMk/>
            <pc:sldMk cId="3907415456" sldId="2147479205"/>
            <ac:graphicFrameMk id="4" creationId="{81B64A3E-9DF8-6E18-2301-D195DFB1E962}"/>
          </ac:graphicFrameMkLst>
        </pc:graphicFrameChg>
      </pc:sldChg>
      <pc:sldChg chg="modSp mod">
        <pc:chgData name="Bob Ward" userId="6da7c2dd-8e2e-469f-a216-c384312e2a2d" providerId="ADAL" clId="{F109A517-05E8-42DF-A7AE-8229960755F8}" dt="2024-09-11T22:40:26.625" v="197" actId="20577"/>
        <pc:sldMkLst>
          <pc:docMk/>
          <pc:sldMk cId="2032196648" sldId="2147479208"/>
        </pc:sldMkLst>
        <pc:spChg chg="mod">
          <ac:chgData name="Bob Ward" userId="6da7c2dd-8e2e-469f-a216-c384312e2a2d" providerId="ADAL" clId="{F109A517-05E8-42DF-A7AE-8229960755F8}" dt="2024-09-11T22:40:26.625" v="197" actId="20577"/>
          <ac:spMkLst>
            <pc:docMk/>
            <pc:sldMk cId="2032196648" sldId="2147479208"/>
            <ac:spMk id="4" creationId="{E5611527-8BAE-C543-4497-F0B103D48E4C}"/>
          </ac:spMkLst>
        </pc:spChg>
      </pc:sldChg>
      <pc:sldChg chg="delSp mod">
        <pc:chgData name="Bob Ward" userId="6da7c2dd-8e2e-469f-a216-c384312e2a2d" providerId="ADAL" clId="{F109A517-05E8-42DF-A7AE-8229960755F8}" dt="2024-09-11T22:32:32.762" v="38" actId="478"/>
        <pc:sldMkLst>
          <pc:docMk/>
          <pc:sldMk cId="1563097322" sldId="2147481894"/>
        </pc:sldMkLst>
        <pc:spChg chg="del">
          <ac:chgData name="Bob Ward" userId="6da7c2dd-8e2e-469f-a216-c384312e2a2d" providerId="ADAL" clId="{F109A517-05E8-42DF-A7AE-8229960755F8}" dt="2024-09-11T22:32:32.762" v="38" actId="478"/>
          <ac:spMkLst>
            <pc:docMk/>
            <pc:sldMk cId="1563097322" sldId="2147481894"/>
            <ac:spMk id="9" creationId="{FC18968E-40CE-4AF1-A750-1C3285956C39}"/>
          </ac:spMkLst>
        </pc:spChg>
      </pc:sldChg>
      <pc:sldChg chg="delSp modSp mod">
        <pc:chgData name="Bob Ward" userId="6da7c2dd-8e2e-469f-a216-c384312e2a2d" providerId="ADAL" clId="{F109A517-05E8-42DF-A7AE-8229960755F8}" dt="2024-09-11T22:30:31.987" v="34" actId="554"/>
        <pc:sldMkLst>
          <pc:docMk/>
          <pc:sldMk cId="512030035" sldId="2147481977"/>
        </pc:sldMkLst>
        <pc:spChg chg="del">
          <ac:chgData name="Bob Ward" userId="6da7c2dd-8e2e-469f-a216-c384312e2a2d" providerId="ADAL" clId="{F109A517-05E8-42DF-A7AE-8229960755F8}" dt="2024-09-11T22:26:53.305" v="6" actId="478"/>
          <ac:spMkLst>
            <pc:docMk/>
            <pc:sldMk cId="512030035" sldId="2147481977"/>
            <ac:spMk id="4" creationId="{7DE37387-33E6-4F54-A65F-028260C90448}"/>
          </ac:spMkLst>
        </pc:spChg>
        <pc:spChg chg="del">
          <ac:chgData name="Bob Ward" userId="6da7c2dd-8e2e-469f-a216-c384312e2a2d" providerId="ADAL" clId="{F109A517-05E8-42DF-A7AE-8229960755F8}" dt="2024-09-11T22:26:47.873" v="5" actId="478"/>
          <ac:spMkLst>
            <pc:docMk/>
            <pc:sldMk cId="512030035" sldId="2147481977"/>
            <ac:spMk id="6" creationId="{F2EAE15A-0CFA-459F-A177-ACEDB5B03773}"/>
          </ac:spMkLst>
        </pc:spChg>
        <pc:spChg chg="mod">
          <ac:chgData name="Bob Ward" userId="6da7c2dd-8e2e-469f-a216-c384312e2a2d" providerId="ADAL" clId="{F109A517-05E8-42DF-A7AE-8229960755F8}" dt="2024-09-11T22:29:47.562" v="28" actId="12789"/>
          <ac:spMkLst>
            <pc:docMk/>
            <pc:sldMk cId="512030035" sldId="2147481977"/>
            <ac:spMk id="9" creationId="{00E8489A-0BDB-450B-B130-253FB29BD405}"/>
          </ac:spMkLst>
        </pc:spChg>
        <pc:spChg chg="mod">
          <ac:chgData name="Bob Ward" userId="6da7c2dd-8e2e-469f-a216-c384312e2a2d" providerId="ADAL" clId="{F109A517-05E8-42DF-A7AE-8229960755F8}" dt="2024-09-11T22:29:47.562" v="28" actId="12789"/>
          <ac:spMkLst>
            <pc:docMk/>
            <pc:sldMk cId="512030035" sldId="2147481977"/>
            <ac:spMk id="12" creationId="{4CCCB1FB-AA2F-4EF0-B163-8263868F86BB}"/>
          </ac:spMkLst>
        </pc:spChg>
        <pc:spChg chg="mod">
          <ac:chgData name="Bob Ward" userId="6da7c2dd-8e2e-469f-a216-c384312e2a2d" providerId="ADAL" clId="{F109A517-05E8-42DF-A7AE-8229960755F8}" dt="2024-09-11T22:29:47.562" v="28" actId="12789"/>
          <ac:spMkLst>
            <pc:docMk/>
            <pc:sldMk cId="512030035" sldId="2147481977"/>
            <ac:spMk id="15" creationId="{CA747D3F-A9D9-45EF-9346-0A3904F97A51}"/>
          </ac:spMkLst>
        </pc:spChg>
        <pc:spChg chg="mod">
          <ac:chgData name="Bob Ward" userId="6da7c2dd-8e2e-469f-a216-c384312e2a2d" providerId="ADAL" clId="{F109A517-05E8-42DF-A7AE-8229960755F8}" dt="2024-09-11T22:29:47.562" v="28" actId="12789"/>
          <ac:spMkLst>
            <pc:docMk/>
            <pc:sldMk cId="512030035" sldId="2147481977"/>
            <ac:spMk id="18" creationId="{D05568FB-D2DF-4145-B47F-6AA359636A0A}"/>
          </ac:spMkLst>
        </pc:spChg>
        <pc:spChg chg="mod">
          <ac:chgData name="Bob Ward" userId="6da7c2dd-8e2e-469f-a216-c384312e2a2d" providerId="ADAL" clId="{F109A517-05E8-42DF-A7AE-8229960755F8}" dt="2024-09-11T22:29:47.562" v="28" actId="12789"/>
          <ac:spMkLst>
            <pc:docMk/>
            <pc:sldMk cId="512030035" sldId="2147481977"/>
            <ac:spMk id="21" creationId="{AA0C3D64-8302-4C16-8CD3-A6BDB56BE34F}"/>
          </ac:spMkLst>
        </pc:spChg>
        <pc:spChg chg="mod">
          <ac:chgData name="Bob Ward" userId="6da7c2dd-8e2e-469f-a216-c384312e2a2d" providerId="ADAL" clId="{F109A517-05E8-42DF-A7AE-8229960755F8}" dt="2024-09-11T22:30:31.987" v="34" actId="554"/>
          <ac:spMkLst>
            <pc:docMk/>
            <pc:sldMk cId="512030035" sldId="2147481977"/>
            <ac:spMk id="23" creationId="{3B8A5E87-481D-4876-8AC6-E9285C888044}"/>
          </ac:spMkLst>
        </pc:spChg>
        <pc:spChg chg="mod">
          <ac:chgData name="Bob Ward" userId="6da7c2dd-8e2e-469f-a216-c384312e2a2d" providerId="ADAL" clId="{F109A517-05E8-42DF-A7AE-8229960755F8}" dt="2024-09-11T22:30:31.987" v="34" actId="554"/>
          <ac:spMkLst>
            <pc:docMk/>
            <pc:sldMk cId="512030035" sldId="2147481977"/>
            <ac:spMk id="24" creationId="{E0A149BA-9F65-49DA-989C-D46F35144750}"/>
          </ac:spMkLst>
        </pc:spChg>
        <pc:spChg chg="mod">
          <ac:chgData name="Bob Ward" userId="6da7c2dd-8e2e-469f-a216-c384312e2a2d" providerId="ADAL" clId="{F109A517-05E8-42DF-A7AE-8229960755F8}" dt="2024-09-11T22:30:31.987" v="34" actId="554"/>
          <ac:spMkLst>
            <pc:docMk/>
            <pc:sldMk cId="512030035" sldId="2147481977"/>
            <ac:spMk id="25" creationId="{2ECE7F67-C361-43A6-B3FB-DC2AC38C882C}"/>
          </ac:spMkLst>
        </pc:spChg>
        <pc:spChg chg="mod">
          <ac:chgData name="Bob Ward" userId="6da7c2dd-8e2e-469f-a216-c384312e2a2d" providerId="ADAL" clId="{F109A517-05E8-42DF-A7AE-8229960755F8}" dt="2024-09-11T22:30:31.987" v="34" actId="554"/>
          <ac:spMkLst>
            <pc:docMk/>
            <pc:sldMk cId="512030035" sldId="2147481977"/>
            <ac:spMk id="26" creationId="{D902586B-3767-45F0-AD89-EA1AC340C45A}"/>
          </ac:spMkLst>
        </pc:spChg>
        <pc:spChg chg="mod">
          <ac:chgData name="Bob Ward" userId="6da7c2dd-8e2e-469f-a216-c384312e2a2d" providerId="ADAL" clId="{F109A517-05E8-42DF-A7AE-8229960755F8}" dt="2024-09-11T22:30:31.987" v="34" actId="554"/>
          <ac:spMkLst>
            <pc:docMk/>
            <pc:sldMk cId="512030035" sldId="2147481977"/>
            <ac:spMk id="27" creationId="{2F044E76-B260-4EF6-9C06-10E7AE8F6647}"/>
          </ac:spMkLst>
        </pc:spChg>
        <pc:spChg chg="mod">
          <ac:chgData name="Bob Ward" userId="6da7c2dd-8e2e-469f-a216-c384312e2a2d" providerId="ADAL" clId="{F109A517-05E8-42DF-A7AE-8229960755F8}" dt="2024-09-11T22:27:59.460" v="19" actId="1076"/>
          <ac:spMkLst>
            <pc:docMk/>
            <pc:sldMk cId="512030035" sldId="2147481977"/>
            <ac:spMk id="61" creationId="{91D1FFBD-7CBE-4FAA-B8EE-79387F7AD81B}"/>
          </ac:spMkLst>
        </pc:spChg>
        <pc:spChg chg="mod">
          <ac:chgData name="Bob Ward" userId="6da7c2dd-8e2e-469f-a216-c384312e2a2d" providerId="ADAL" clId="{F109A517-05E8-42DF-A7AE-8229960755F8}" dt="2024-09-11T22:30:31.987" v="34" actId="554"/>
          <ac:spMkLst>
            <pc:docMk/>
            <pc:sldMk cId="512030035" sldId="2147481977"/>
            <ac:spMk id="63" creationId="{34AC0ECA-2632-730D-BA4D-63BFE592F113}"/>
          </ac:spMkLst>
        </pc:spChg>
        <pc:spChg chg="mod">
          <ac:chgData name="Bob Ward" userId="6da7c2dd-8e2e-469f-a216-c384312e2a2d" providerId="ADAL" clId="{F109A517-05E8-42DF-A7AE-8229960755F8}" dt="2024-09-11T22:29:47.562" v="28" actId="12789"/>
          <ac:spMkLst>
            <pc:docMk/>
            <pc:sldMk cId="512030035" sldId="2147481977"/>
            <ac:spMk id="65" creationId="{89C6A83E-D4BA-16D3-B03E-14BAAA293DF2}"/>
          </ac:spMkLst>
        </pc:spChg>
        <pc:spChg chg="mod">
          <ac:chgData name="Bob Ward" userId="6da7c2dd-8e2e-469f-a216-c384312e2a2d" providerId="ADAL" clId="{F109A517-05E8-42DF-A7AE-8229960755F8}" dt="2024-09-11T22:27:20.176" v="9" actId="1076"/>
          <ac:spMkLst>
            <pc:docMk/>
            <pc:sldMk cId="512030035" sldId="2147481977"/>
            <ac:spMk id="94" creationId="{FAAEEBF4-F9F9-4019-96BC-E35762F1985C}"/>
          </ac:spMkLst>
        </pc:spChg>
        <pc:spChg chg="mod">
          <ac:chgData name="Bob Ward" userId="6da7c2dd-8e2e-469f-a216-c384312e2a2d" providerId="ADAL" clId="{F109A517-05E8-42DF-A7AE-8229960755F8}" dt="2024-09-11T22:30:31.987" v="34" actId="554"/>
          <ac:spMkLst>
            <pc:docMk/>
            <pc:sldMk cId="512030035" sldId="2147481977"/>
            <ac:spMk id="96" creationId="{2F91859C-2D72-4F5C-866D-8CE1AD601A15}"/>
          </ac:spMkLst>
        </pc:spChg>
        <pc:spChg chg="mod">
          <ac:chgData name="Bob Ward" userId="6da7c2dd-8e2e-469f-a216-c384312e2a2d" providerId="ADAL" clId="{F109A517-05E8-42DF-A7AE-8229960755F8}" dt="2024-09-11T22:29:47.562" v="28" actId="12789"/>
          <ac:spMkLst>
            <pc:docMk/>
            <pc:sldMk cId="512030035" sldId="2147481977"/>
            <ac:spMk id="97" creationId="{E779A2FD-36E0-49BF-A521-F81D2EF6BFCA}"/>
          </ac:spMkLst>
        </pc:spChg>
        <pc:picChg chg="del">
          <ac:chgData name="Bob Ward" userId="6da7c2dd-8e2e-469f-a216-c384312e2a2d" providerId="ADAL" clId="{F109A517-05E8-42DF-A7AE-8229960755F8}" dt="2024-09-11T22:26:41.853" v="3" actId="478"/>
          <ac:picMkLst>
            <pc:docMk/>
            <pc:sldMk cId="512030035" sldId="2147481977"/>
            <ac:picMk id="5" creationId="{FBCAF262-8D2A-3BD2-2B5F-A0E3ACBCDD3E}"/>
          </ac:picMkLst>
        </pc:picChg>
        <pc:picChg chg="del">
          <ac:chgData name="Bob Ward" userId="6da7c2dd-8e2e-469f-a216-c384312e2a2d" providerId="ADAL" clId="{F109A517-05E8-42DF-A7AE-8229960755F8}" dt="2024-09-11T22:26:44.647" v="4" actId="478"/>
          <ac:picMkLst>
            <pc:docMk/>
            <pc:sldMk cId="512030035" sldId="2147481977"/>
            <ac:picMk id="28" creationId="{CD69C9CF-384F-4175-943F-84696832B0E5}"/>
          </ac:picMkLst>
        </pc:picChg>
        <pc:picChg chg="mod">
          <ac:chgData name="Bob Ward" userId="6da7c2dd-8e2e-469f-a216-c384312e2a2d" providerId="ADAL" clId="{F109A517-05E8-42DF-A7AE-8229960755F8}" dt="2024-09-11T22:29:53.987" v="29" actId="1076"/>
          <ac:picMkLst>
            <pc:docMk/>
            <pc:sldMk cId="512030035" sldId="2147481977"/>
            <ac:picMk id="29" creationId="{276D8D4B-3A90-4A64-8B6C-07FC7CFE0DE9}"/>
          </ac:picMkLst>
        </pc:picChg>
        <pc:picChg chg="mod">
          <ac:chgData name="Bob Ward" userId="6da7c2dd-8e2e-469f-a216-c384312e2a2d" providerId="ADAL" clId="{F109A517-05E8-42DF-A7AE-8229960755F8}" dt="2024-09-11T22:30:07.254" v="32" actId="1076"/>
          <ac:picMkLst>
            <pc:docMk/>
            <pc:sldMk cId="512030035" sldId="2147481977"/>
            <ac:picMk id="30" creationId="{252369CC-48C4-437B-9698-5D0AEE3C7A02}"/>
          </ac:picMkLst>
        </pc:picChg>
        <pc:picChg chg="mod">
          <ac:chgData name="Bob Ward" userId="6da7c2dd-8e2e-469f-a216-c384312e2a2d" providerId="ADAL" clId="{F109A517-05E8-42DF-A7AE-8229960755F8}" dt="2024-09-11T22:28:27.921" v="23" actId="1076"/>
          <ac:picMkLst>
            <pc:docMk/>
            <pc:sldMk cId="512030035" sldId="2147481977"/>
            <ac:picMk id="31" creationId="{42EC5FD1-1035-408F-9B19-B403047FE200}"/>
          </ac:picMkLst>
        </pc:picChg>
        <pc:picChg chg="mod">
          <ac:chgData name="Bob Ward" userId="6da7c2dd-8e2e-469f-a216-c384312e2a2d" providerId="ADAL" clId="{F109A517-05E8-42DF-A7AE-8229960755F8}" dt="2024-09-11T22:28:13.442" v="20" actId="1076"/>
          <ac:picMkLst>
            <pc:docMk/>
            <pc:sldMk cId="512030035" sldId="2147481977"/>
            <ac:picMk id="32" creationId="{082DAECB-ADCC-42EA-BED4-9A5A8E64D878}"/>
          </ac:picMkLst>
        </pc:picChg>
        <pc:picChg chg="mod">
          <ac:chgData name="Bob Ward" userId="6da7c2dd-8e2e-469f-a216-c384312e2a2d" providerId="ADAL" clId="{F109A517-05E8-42DF-A7AE-8229960755F8}" dt="2024-09-11T22:29:59.641" v="30" actId="1076"/>
          <ac:picMkLst>
            <pc:docMk/>
            <pc:sldMk cId="512030035" sldId="2147481977"/>
            <ac:picMk id="33" creationId="{1A2B2EAC-D468-4599-FFAB-90B19C705D1E}"/>
          </ac:picMkLst>
        </pc:picChg>
        <pc:picChg chg="mod">
          <ac:chgData name="Bob Ward" userId="6da7c2dd-8e2e-469f-a216-c384312e2a2d" providerId="ADAL" clId="{F109A517-05E8-42DF-A7AE-8229960755F8}" dt="2024-09-11T22:27:51.463" v="15" actId="1076"/>
          <ac:picMkLst>
            <pc:docMk/>
            <pc:sldMk cId="512030035" sldId="2147481977"/>
            <ac:picMk id="62" creationId="{3BAD1A8C-B677-45D3-964F-9EE9D95C1B86}"/>
          </ac:picMkLst>
        </pc:picChg>
        <pc:picChg chg="mod">
          <ac:chgData name="Bob Ward" userId="6da7c2dd-8e2e-469f-a216-c384312e2a2d" providerId="ADAL" clId="{F109A517-05E8-42DF-A7AE-8229960755F8}" dt="2024-09-11T22:27:20.176" v="9" actId="1076"/>
          <ac:picMkLst>
            <pc:docMk/>
            <pc:sldMk cId="512030035" sldId="2147481977"/>
            <ac:picMk id="92" creationId="{C5CE7800-969E-475A-99B2-4ABDA28737C2}"/>
          </ac:picMkLst>
        </pc:picChg>
        <pc:picChg chg="mod">
          <ac:chgData name="Bob Ward" userId="6da7c2dd-8e2e-469f-a216-c384312e2a2d" providerId="ADAL" clId="{F109A517-05E8-42DF-A7AE-8229960755F8}" dt="2024-09-11T22:30:03.451" v="31" actId="1076"/>
          <ac:picMkLst>
            <pc:docMk/>
            <pc:sldMk cId="512030035" sldId="2147481977"/>
            <ac:picMk id="93" creationId="{1CB6567A-0A02-4A9A-9D99-F987E4AFCB60}"/>
          </ac:picMkLst>
        </pc:picChg>
      </pc:sldChg>
      <pc:sldChg chg="modSp add del mod">
        <pc:chgData name="Bob Ward" userId="6da7c2dd-8e2e-469f-a216-c384312e2a2d" providerId="ADAL" clId="{F109A517-05E8-42DF-A7AE-8229960755F8}" dt="2024-09-11T22:45:14.704" v="246" actId="20577"/>
        <pc:sldMkLst>
          <pc:docMk/>
          <pc:sldMk cId="1526455063" sldId="2147481997"/>
        </pc:sldMkLst>
        <pc:spChg chg="mod">
          <ac:chgData name="Bob Ward" userId="6da7c2dd-8e2e-469f-a216-c384312e2a2d" providerId="ADAL" clId="{F109A517-05E8-42DF-A7AE-8229960755F8}" dt="2024-09-11T22:45:14.704" v="246" actId="20577"/>
          <ac:spMkLst>
            <pc:docMk/>
            <pc:sldMk cId="1526455063" sldId="2147481997"/>
            <ac:spMk id="39" creationId="{C61F031D-4DEB-86F0-9D94-C26E258FC417}"/>
          </ac:spMkLst>
        </pc:spChg>
      </pc:sldChg>
      <pc:sldChg chg="del">
        <pc:chgData name="Bob Ward" userId="6da7c2dd-8e2e-469f-a216-c384312e2a2d" providerId="ADAL" clId="{F109A517-05E8-42DF-A7AE-8229960755F8}" dt="2024-09-11T22:43:33.657" v="212" actId="47"/>
        <pc:sldMkLst>
          <pc:docMk/>
          <pc:sldMk cId="3181471925" sldId="2147482870"/>
        </pc:sldMkLst>
      </pc:sldChg>
      <pc:sldChg chg="delSp modSp mod delAnim">
        <pc:chgData name="Bob Ward" userId="6da7c2dd-8e2e-469f-a216-c384312e2a2d" providerId="ADAL" clId="{F109A517-05E8-42DF-A7AE-8229960755F8}" dt="2024-09-11T22:42:43.508" v="211" actId="20577"/>
        <pc:sldMkLst>
          <pc:docMk/>
          <pc:sldMk cId="3297730080" sldId="2147482882"/>
        </pc:sldMkLst>
        <pc:spChg chg="del">
          <ac:chgData name="Bob Ward" userId="6da7c2dd-8e2e-469f-a216-c384312e2a2d" providerId="ADAL" clId="{F109A517-05E8-42DF-A7AE-8229960755F8}" dt="2024-09-11T22:42:38.046" v="201" actId="478"/>
          <ac:spMkLst>
            <pc:docMk/>
            <pc:sldMk cId="3297730080" sldId="2147482882"/>
            <ac:spMk id="20" creationId="{6C9F4D69-0920-231B-3806-0D07077469DD}"/>
          </ac:spMkLst>
        </pc:spChg>
        <pc:spChg chg="mod">
          <ac:chgData name="Bob Ward" userId="6da7c2dd-8e2e-469f-a216-c384312e2a2d" providerId="ADAL" clId="{F109A517-05E8-42DF-A7AE-8229960755F8}" dt="2024-09-11T22:42:43.508" v="211" actId="20577"/>
          <ac:spMkLst>
            <pc:docMk/>
            <pc:sldMk cId="3297730080" sldId="2147482882"/>
            <ac:spMk id="26" creationId="{00DA3501-1EBF-57F6-18C0-02893E7B21D7}"/>
          </ac:spMkLst>
        </pc:spChg>
      </pc:sldChg>
      <pc:sldChg chg="del">
        <pc:chgData name="Bob Ward" userId="6da7c2dd-8e2e-469f-a216-c384312e2a2d" providerId="ADAL" clId="{F109A517-05E8-42DF-A7AE-8229960755F8}" dt="2024-09-11T22:44:10.509" v="216" actId="47"/>
        <pc:sldMkLst>
          <pc:docMk/>
          <pc:sldMk cId="1254106858" sldId="2147483632"/>
        </pc:sldMkLst>
      </pc:sldChg>
      <pc:sldChg chg="add del">
        <pc:chgData name="Bob Ward" userId="6da7c2dd-8e2e-469f-a216-c384312e2a2d" providerId="ADAL" clId="{F109A517-05E8-42DF-A7AE-8229960755F8}" dt="2024-09-11T22:30:39.311" v="35" actId="47"/>
        <pc:sldMkLst>
          <pc:docMk/>
          <pc:sldMk cId="1073754815" sldId="2147483633"/>
        </pc:sldMkLst>
      </pc:sldChg>
      <pc:sldChg chg="add del">
        <pc:chgData name="Bob Ward" userId="6da7c2dd-8e2e-469f-a216-c384312e2a2d" providerId="ADAL" clId="{F109A517-05E8-42DF-A7AE-8229960755F8}" dt="2024-09-11T22:26:11.253" v="1" actId="47"/>
        <pc:sldMkLst>
          <pc:docMk/>
          <pc:sldMk cId="3852035611" sldId="2147483633"/>
        </pc:sldMkLst>
      </pc:sldChg>
      <pc:sldChg chg="add del">
        <pc:chgData name="Bob Ward" userId="6da7c2dd-8e2e-469f-a216-c384312e2a2d" providerId="ADAL" clId="{F109A517-05E8-42DF-A7AE-8229960755F8}" dt="2024-09-11T22:41:58.436" v="200"/>
        <pc:sldMkLst>
          <pc:docMk/>
          <pc:sldMk cId="1322215969" sldId="2147483638"/>
        </pc:sldMkLst>
      </pc:sldChg>
      <pc:sldMasterChg chg="delSldLayout">
        <pc:chgData name="Bob Ward" userId="6da7c2dd-8e2e-469f-a216-c384312e2a2d" providerId="ADAL" clId="{F109A517-05E8-42DF-A7AE-8229960755F8}" dt="2024-09-11T22:44:10.509" v="216" actId="47"/>
        <pc:sldMasterMkLst>
          <pc:docMk/>
          <pc:sldMasterMk cId="1011453131" sldId="2147485372"/>
        </pc:sldMasterMkLst>
        <pc:sldLayoutChg chg="del">
          <pc:chgData name="Bob Ward" userId="6da7c2dd-8e2e-469f-a216-c384312e2a2d" providerId="ADAL" clId="{F109A517-05E8-42DF-A7AE-8229960755F8}" dt="2024-09-11T22:44:10.509" v="216" actId="47"/>
          <pc:sldLayoutMkLst>
            <pc:docMk/>
            <pc:sldMasterMk cId="1011453131" sldId="2147485372"/>
            <pc:sldLayoutMk cId="3824556260" sldId="2147485571"/>
          </pc:sldLayoutMkLst>
        </pc:sldLayoutChg>
      </pc:sldMaster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FB2B9295-583A-4309-8C51-C9F1DF1174E8}"/>
    <pc:docChg chg="custSel modSld">
      <pc:chgData name="Bob Ward" userId="6da7c2dd-8e2e-469f-a216-c384312e2a2d" providerId="ADAL" clId="{FB2B9295-583A-4309-8C51-C9F1DF1174E8}" dt="2024-02-07T15:16:53.031" v="151" actId="20577"/>
      <pc:docMkLst>
        <pc:docMk/>
      </pc:docMkLst>
      <pc:sldChg chg="addSp modSp mod">
        <pc:chgData name="Bob Ward" userId="6da7c2dd-8e2e-469f-a216-c384312e2a2d" providerId="ADAL" clId="{FB2B9295-583A-4309-8C51-C9F1DF1174E8}" dt="2024-01-29T23:53:08.788" v="44" actId="1076"/>
        <pc:sldMkLst>
          <pc:docMk/>
          <pc:sldMk cId="1468040547" sldId="2147478895"/>
        </pc:sldMkLst>
        <pc:spChg chg="mod">
          <ac:chgData name="Bob Ward" userId="6da7c2dd-8e2e-469f-a216-c384312e2a2d" providerId="ADAL" clId="{FB2B9295-583A-4309-8C51-C9F1DF1174E8}" dt="2024-01-29T23:53:07.187" v="43" actId="20577"/>
          <ac:spMkLst>
            <pc:docMk/>
            <pc:sldMk cId="1468040547" sldId="2147478895"/>
            <ac:spMk id="2" creationId="{F329D24E-88AC-04B4-FF70-E7E088102AE4}"/>
          </ac:spMkLst>
        </pc:spChg>
        <pc:spChg chg="add mod">
          <ac:chgData name="Bob Ward" userId="6da7c2dd-8e2e-469f-a216-c384312e2a2d" providerId="ADAL" clId="{FB2B9295-583A-4309-8C51-C9F1DF1174E8}" dt="2024-01-29T23:53:01.047" v="27"/>
          <ac:spMkLst>
            <pc:docMk/>
            <pc:sldMk cId="1468040547" sldId="2147478895"/>
            <ac:spMk id="3" creationId="{60DBB6F8-4F15-F037-5436-7BFE936D642C}"/>
          </ac:spMkLst>
        </pc:spChg>
        <pc:spChg chg="mod">
          <ac:chgData name="Bob Ward" userId="6da7c2dd-8e2e-469f-a216-c384312e2a2d" providerId="ADAL" clId="{FB2B9295-583A-4309-8C51-C9F1DF1174E8}" dt="2024-01-29T23:53:08.788" v="44" actId="1076"/>
          <ac:spMkLst>
            <pc:docMk/>
            <pc:sldMk cId="1468040547" sldId="2147478895"/>
            <ac:spMk id="4" creationId="{5294A86B-CC40-D237-6271-40E185564860}"/>
          </ac:spMkLst>
        </pc:spChg>
      </pc:sldChg>
      <pc:sldChg chg="addSp modSp mod">
        <pc:chgData name="Bob Ward" userId="6da7c2dd-8e2e-469f-a216-c384312e2a2d" providerId="ADAL" clId="{FB2B9295-583A-4309-8C51-C9F1DF1174E8}" dt="2024-01-29T23:52:57.167" v="26" actId="1076"/>
        <pc:sldMkLst>
          <pc:docMk/>
          <pc:sldMk cId="3362038673" sldId="2147478899"/>
        </pc:sldMkLst>
        <pc:spChg chg="mod">
          <ac:chgData name="Bob Ward" userId="6da7c2dd-8e2e-469f-a216-c384312e2a2d" providerId="ADAL" clId="{FB2B9295-583A-4309-8C51-C9F1DF1174E8}" dt="2024-01-29T23:52:39.070" v="17" actId="20577"/>
          <ac:spMkLst>
            <pc:docMk/>
            <pc:sldMk cId="3362038673" sldId="2147478899"/>
            <ac:spMk id="2" creationId="{F329D24E-88AC-04B4-FF70-E7E088102AE4}"/>
          </ac:spMkLst>
        </pc:spChg>
        <pc:spChg chg="add mod">
          <ac:chgData name="Bob Ward" userId="6da7c2dd-8e2e-469f-a216-c384312e2a2d" providerId="ADAL" clId="{FB2B9295-583A-4309-8C51-C9F1DF1174E8}" dt="2024-01-29T23:52:57.167" v="26" actId="1076"/>
          <ac:spMkLst>
            <pc:docMk/>
            <pc:sldMk cId="3362038673" sldId="2147478899"/>
            <ac:spMk id="3" creationId="{30C1DF34-8577-3E9F-5E0A-40CA66A3EEB2}"/>
          </ac:spMkLst>
        </pc:spChg>
      </pc:sldChg>
      <pc:sldChg chg="modNotesTx">
        <pc:chgData name="Bob Ward" userId="6da7c2dd-8e2e-469f-a216-c384312e2a2d" providerId="ADAL" clId="{FB2B9295-583A-4309-8C51-C9F1DF1174E8}" dt="2024-02-07T15:16:53.031" v="151" actId="20577"/>
        <pc:sldMkLst>
          <pc:docMk/>
          <pc:sldMk cId="2607801785" sldId="2147479202"/>
        </pc:sldMkLst>
      </pc:sld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docChgLst>
    <pc:chgData name="Bob Ward" userId="6da7c2dd-8e2e-469f-a216-c384312e2a2d" providerId="ADAL" clId="{2ECB126F-5319-47F4-90C2-4F561286DEBB}"/>
    <pc:docChg chg="undo custSel addSld delSld modSld sldOrd delSection modSection">
      <pc:chgData name="Bob Ward" userId="6da7c2dd-8e2e-469f-a216-c384312e2a2d" providerId="ADAL" clId="{2ECB126F-5319-47F4-90C2-4F561286DEBB}" dt="2024-04-11T18:18:52.197" v="3599" actId="47"/>
      <pc:docMkLst>
        <pc:docMk/>
      </pc:docMkLst>
      <pc:sldChg chg="addSp modSp mod">
        <pc:chgData name="Bob Ward" userId="6da7c2dd-8e2e-469f-a216-c384312e2a2d" providerId="ADAL" clId="{2ECB126F-5319-47F4-90C2-4F561286DEBB}" dt="2024-03-16T21:26:59.359" v="699" actId="1076"/>
        <pc:sldMkLst>
          <pc:docMk/>
          <pc:sldMk cId="3883619156" sldId="373"/>
        </pc:sldMkLst>
        <pc:spChg chg="mod">
          <ac:chgData name="Bob Ward" userId="6da7c2dd-8e2e-469f-a216-c384312e2a2d" providerId="ADAL" clId="{2ECB126F-5319-47F4-90C2-4F561286DEBB}" dt="2024-03-16T21:26:30.991" v="665" actId="6549"/>
          <ac:spMkLst>
            <pc:docMk/>
            <pc:sldMk cId="3883619156" sldId="373"/>
            <ac:spMk id="2" creationId="{380562BA-03BD-6288-6967-F6DEBEC283CC}"/>
          </ac:spMkLst>
        </pc:spChg>
        <pc:spChg chg="add mod">
          <ac:chgData name="Bob Ward" userId="6da7c2dd-8e2e-469f-a216-c384312e2a2d" providerId="ADAL" clId="{2ECB126F-5319-47F4-90C2-4F561286DEBB}" dt="2024-03-16T21:26:59.359" v="699" actId="1076"/>
          <ac:spMkLst>
            <pc:docMk/>
            <pc:sldMk cId="3883619156" sldId="373"/>
            <ac:spMk id="48" creationId="{1B350DC0-57A6-50E7-4248-23BE2C786EC0}"/>
          </ac:spMkLst>
        </pc:spChg>
      </pc:sldChg>
      <pc:sldChg chg="addSp modSp mod">
        <pc:chgData name="Bob Ward" userId="6da7c2dd-8e2e-469f-a216-c384312e2a2d" providerId="ADAL" clId="{2ECB126F-5319-47F4-90C2-4F561286DEBB}" dt="2024-03-17T01:44:04.174" v="963" actId="1076"/>
        <pc:sldMkLst>
          <pc:docMk/>
          <pc:sldMk cId="2128275942" sldId="1255"/>
        </pc:sldMkLst>
        <pc:spChg chg="add mod">
          <ac:chgData name="Bob Ward" userId="6da7c2dd-8e2e-469f-a216-c384312e2a2d" providerId="ADAL" clId="{2ECB126F-5319-47F4-90C2-4F561286DEBB}" dt="2024-03-17T01:44:04.174" v="963" actId="1076"/>
          <ac:spMkLst>
            <pc:docMk/>
            <pc:sldMk cId="2128275942" sldId="1255"/>
            <ac:spMk id="12" creationId="{E71BB673-DFC8-0213-5441-5862F50A2021}"/>
          </ac:spMkLst>
        </pc:spChg>
      </pc:sldChg>
      <pc:sldChg chg="modSp mod">
        <pc:chgData name="Bob Ward" userId="6da7c2dd-8e2e-469f-a216-c384312e2a2d" providerId="ADAL" clId="{2ECB126F-5319-47F4-90C2-4F561286DEBB}" dt="2024-03-17T16:42:31.935" v="2999" actId="20577"/>
        <pc:sldMkLst>
          <pc:docMk/>
          <pc:sldMk cId="1074979928" sldId="2076136683"/>
        </pc:sldMkLst>
        <pc:spChg chg="mod">
          <ac:chgData name="Bob Ward" userId="6da7c2dd-8e2e-469f-a216-c384312e2a2d" providerId="ADAL" clId="{2ECB126F-5319-47F4-90C2-4F561286DEBB}" dt="2024-03-17T16:42:31.935" v="2999" actId="20577"/>
          <ac:spMkLst>
            <pc:docMk/>
            <pc:sldMk cId="1074979928" sldId="2076136683"/>
            <ac:spMk id="5" creationId="{F240BDB0-9198-4D64-A15B-157817C0240F}"/>
          </ac:spMkLst>
        </pc:spChg>
      </pc:sldChg>
      <pc:sldChg chg="modSp mod">
        <pc:chgData name="Bob Ward" userId="6da7c2dd-8e2e-469f-a216-c384312e2a2d" providerId="ADAL" clId="{2ECB126F-5319-47F4-90C2-4F561286DEBB}" dt="2024-03-17T16:43:05.528" v="3070" actId="20577"/>
        <pc:sldMkLst>
          <pc:docMk/>
          <pc:sldMk cId="4220055585" sldId="2076136684"/>
        </pc:sldMkLst>
        <pc:spChg chg="mod">
          <ac:chgData name="Bob Ward" userId="6da7c2dd-8e2e-469f-a216-c384312e2a2d" providerId="ADAL" clId="{2ECB126F-5319-47F4-90C2-4F561286DEBB}" dt="2024-03-17T16:43:05.528" v="3070" actId="20577"/>
          <ac:spMkLst>
            <pc:docMk/>
            <pc:sldMk cId="4220055585" sldId="2076136684"/>
            <ac:spMk id="5" creationId="{AD729CE2-DFE2-4F16-9422-5107E23D9966}"/>
          </ac:spMkLst>
        </pc:spChg>
      </pc:sldChg>
      <pc:sldChg chg="modSp mod">
        <pc:chgData name="Bob Ward" userId="6da7c2dd-8e2e-469f-a216-c384312e2a2d" providerId="ADAL" clId="{2ECB126F-5319-47F4-90C2-4F561286DEBB}" dt="2024-03-17T16:46:37.413" v="3102" actId="6549"/>
        <pc:sldMkLst>
          <pc:docMk/>
          <pc:sldMk cId="2027520936" sldId="2076136685"/>
        </pc:sldMkLst>
        <pc:spChg chg="mod">
          <ac:chgData name="Bob Ward" userId="6da7c2dd-8e2e-469f-a216-c384312e2a2d" providerId="ADAL" clId="{2ECB126F-5319-47F4-90C2-4F561286DEBB}" dt="2024-03-17T16:46:37.413" v="3102" actId="6549"/>
          <ac:spMkLst>
            <pc:docMk/>
            <pc:sldMk cId="2027520936" sldId="2076136685"/>
            <ac:spMk id="3" creationId="{56C56E6C-9F79-4E02-BC0B-533B1C5309BF}"/>
          </ac:spMkLst>
        </pc:spChg>
      </pc:sldChg>
      <pc:sldChg chg="modSp mod modNotesTx">
        <pc:chgData name="Bob Ward" userId="6da7c2dd-8e2e-469f-a216-c384312e2a2d" providerId="ADAL" clId="{2ECB126F-5319-47F4-90C2-4F561286DEBB}" dt="2024-03-17T16:51:58.359" v="3181" actId="6549"/>
        <pc:sldMkLst>
          <pc:docMk/>
          <pc:sldMk cId="472963580" sldId="2076136686"/>
        </pc:sldMkLst>
        <pc:spChg chg="mod">
          <ac:chgData name="Bob Ward" userId="6da7c2dd-8e2e-469f-a216-c384312e2a2d" providerId="ADAL" clId="{2ECB126F-5319-47F4-90C2-4F561286DEBB}" dt="2024-03-17T16:51:44.269" v="3180" actId="20577"/>
          <ac:spMkLst>
            <pc:docMk/>
            <pc:sldMk cId="472963580" sldId="2076136686"/>
            <ac:spMk id="10" creationId="{2DB51ECA-5804-D44E-B859-F2F77F6CDF8E}"/>
          </ac:spMkLst>
        </pc:spChg>
      </pc:sldChg>
      <pc:sldChg chg="modSp mod">
        <pc:chgData name="Bob Ward" userId="6da7c2dd-8e2e-469f-a216-c384312e2a2d" providerId="ADAL" clId="{2ECB126F-5319-47F4-90C2-4F561286DEBB}" dt="2024-03-17T17:05:22.328" v="3387" actId="20577"/>
        <pc:sldMkLst>
          <pc:docMk/>
          <pc:sldMk cId="3710408201" sldId="2076136687"/>
        </pc:sldMkLst>
        <pc:spChg chg="mod">
          <ac:chgData name="Bob Ward" userId="6da7c2dd-8e2e-469f-a216-c384312e2a2d" providerId="ADAL" clId="{2ECB126F-5319-47F4-90C2-4F561286DEBB}" dt="2024-03-17T17:05:22.328" v="3387" actId="20577"/>
          <ac:spMkLst>
            <pc:docMk/>
            <pc:sldMk cId="3710408201" sldId="2076136687"/>
            <ac:spMk id="20" creationId="{0CE2A142-99AF-5544-89D3-97BD2583AD8C}"/>
          </ac:spMkLst>
        </pc:spChg>
      </pc:sldChg>
      <pc:sldChg chg="del">
        <pc:chgData name="Bob Ward" userId="6da7c2dd-8e2e-469f-a216-c384312e2a2d" providerId="ADAL" clId="{2ECB126F-5319-47F4-90C2-4F561286DEBB}" dt="2024-03-25T04:33:19.686" v="3560" actId="47"/>
        <pc:sldMkLst>
          <pc:docMk/>
          <pc:sldMk cId="2181559872" sldId="2076136714"/>
        </pc:sldMkLst>
      </pc:sldChg>
      <pc:sldChg chg="addSp modSp mod">
        <pc:chgData name="Bob Ward" userId="6da7c2dd-8e2e-469f-a216-c384312e2a2d" providerId="ADAL" clId="{2ECB126F-5319-47F4-90C2-4F561286DEBB}" dt="2024-03-17T17:06:27.002" v="3389" actId="6549"/>
        <pc:sldMkLst>
          <pc:docMk/>
          <pc:sldMk cId="1104414387" sldId="2076136813"/>
        </pc:sldMkLst>
        <pc:spChg chg="add mod">
          <ac:chgData name="Bob Ward" userId="6da7c2dd-8e2e-469f-a216-c384312e2a2d" providerId="ADAL" clId="{2ECB126F-5319-47F4-90C2-4F561286DEBB}" dt="2024-03-17T17:06:10.048" v="3388" actId="1076"/>
          <ac:spMkLst>
            <pc:docMk/>
            <pc:sldMk cId="1104414387" sldId="2076136813"/>
            <ac:spMk id="3" creationId="{CAF0F4C2-9E31-A8B4-30F5-3F31424A4769}"/>
          </ac:spMkLst>
        </pc:spChg>
        <pc:spChg chg="mod">
          <ac:chgData name="Bob Ward" userId="6da7c2dd-8e2e-469f-a216-c384312e2a2d" providerId="ADAL" clId="{2ECB126F-5319-47F4-90C2-4F561286DEBB}" dt="2024-03-17T17:06:27.002" v="3389" actId="6549"/>
          <ac:spMkLst>
            <pc:docMk/>
            <pc:sldMk cId="1104414387" sldId="2076136813"/>
            <ac:spMk id="108" creationId="{1E0825C0-4780-F262-D859-772BCB511769}"/>
          </ac:spMkLst>
        </pc:spChg>
      </pc:sldChg>
      <pc:sldChg chg="modSp mod">
        <pc:chgData name="Bob Ward" userId="6da7c2dd-8e2e-469f-a216-c384312e2a2d" providerId="ADAL" clId="{2ECB126F-5319-47F4-90C2-4F561286DEBB}" dt="2024-03-17T16:42:46.492" v="3024" actId="6549"/>
        <pc:sldMkLst>
          <pc:docMk/>
          <pc:sldMk cId="920750874" sldId="2076136818"/>
        </pc:sldMkLst>
        <pc:spChg chg="mod">
          <ac:chgData name="Bob Ward" userId="6da7c2dd-8e2e-469f-a216-c384312e2a2d" providerId="ADAL" clId="{2ECB126F-5319-47F4-90C2-4F561286DEBB}" dt="2024-03-17T16:42:46.492" v="3024" actId="6549"/>
          <ac:spMkLst>
            <pc:docMk/>
            <pc:sldMk cId="920750874" sldId="2076136818"/>
            <ac:spMk id="3" creationId="{21A428CD-574A-46FF-A3B1-5D47B93F2157}"/>
          </ac:spMkLst>
        </pc:spChg>
      </pc:sldChg>
      <pc:sldChg chg="addSp modSp mod modAnim">
        <pc:chgData name="Bob Ward" userId="6da7c2dd-8e2e-469f-a216-c384312e2a2d" providerId="ADAL" clId="{2ECB126F-5319-47F4-90C2-4F561286DEBB}" dt="2024-03-17T16:40:32.551" v="2963" actId="1076"/>
        <pc:sldMkLst>
          <pc:docMk/>
          <pc:sldMk cId="3356053068" sldId="2076136945"/>
        </pc:sldMkLst>
        <pc:spChg chg="add mod">
          <ac:chgData name="Bob Ward" userId="6da7c2dd-8e2e-469f-a216-c384312e2a2d" providerId="ADAL" clId="{2ECB126F-5319-47F4-90C2-4F561286DEBB}" dt="2024-03-16T20:20:48.873" v="26" actId="2711"/>
          <ac:spMkLst>
            <pc:docMk/>
            <pc:sldMk cId="3356053068" sldId="2076136945"/>
            <ac:spMk id="4" creationId="{BA8480E1-84F7-290A-8079-DD9E59FD358E}"/>
          </ac:spMkLst>
        </pc:spChg>
        <pc:spChg chg="mod">
          <ac:chgData name="Bob Ward" userId="6da7c2dd-8e2e-469f-a216-c384312e2a2d" providerId="ADAL" clId="{2ECB126F-5319-47F4-90C2-4F561286DEBB}" dt="2024-03-17T16:40:32.551" v="2963" actId="1076"/>
          <ac:spMkLst>
            <pc:docMk/>
            <pc:sldMk cId="3356053068" sldId="2076136945"/>
            <ac:spMk id="6" creationId="{9EB8709E-5990-2577-9FDC-0FD2AE98365B}"/>
          </ac:spMkLst>
        </pc:spChg>
      </pc:sldChg>
      <pc:sldChg chg="addSp modSp mod">
        <pc:chgData name="Bob Ward" userId="6da7c2dd-8e2e-469f-a216-c384312e2a2d" providerId="ADAL" clId="{2ECB126F-5319-47F4-90C2-4F561286DEBB}" dt="2024-03-17T15:07:43.753" v="2587" actId="1076"/>
        <pc:sldMkLst>
          <pc:docMk/>
          <pc:sldMk cId="1929109669" sldId="2076136956"/>
        </pc:sldMkLst>
        <pc:spChg chg="mod">
          <ac:chgData name="Bob Ward" userId="6da7c2dd-8e2e-469f-a216-c384312e2a2d" providerId="ADAL" clId="{2ECB126F-5319-47F4-90C2-4F561286DEBB}" dt="2024-03-17T14:59:09.581" v="2415" actId="1076"/>
          <ac:spMkLst>
            <pc:docMk/>
            <pc:sldMk cId="1929109669" sldId="2076136956"/>
            <ac:spMk id="3" creationId="{8F48A615-52D7-D055-E0DC-E858E9DE7CDF}"/>
          </ac:spMkLst>
        </pc:spChg>
        <pc:spChg chg="add mod">
          <ac:chgData name="Bob Ward" userId="6da7c2dd-8e2e-469f-a216-c384312e2a2d" providerId="ADAL" clId="{2ECB126F-5319-47F4-90C2-4F561286DEBB}" dt="2024-03-17T15:07:43.753" v="2587" actId="1076"/>
          <ac:spMkLst>
            <pc:docMk/>
            <pc:sldMk cId="1929109669" sldId="2076136956"/>
            <ac:spMk id="4" creationId="{F7E04751-C54E-4EC6-1AE9-46DE1D75F7A2}"/>
          </ac:spMkLst>
        </pc:spChg>
        <pc:spChg chg="mod">
          <ac:chgData name="Bob Ward" userId="6da7c2dd-8e2e-469f-a216-c384312e2a2d" providerId="ADAL" clId="{2ECB126F-5319-47F4-90C2-4F561286DEBB}" dt="2024-03-17T14:59:06.759" v="2414" actId="1076"/>
          <ac:spMkLst>
            <pc:docMk/>
            <pc:sldMk cId="1929109669" sldId="2076136956"/>
            <ac:spMk id="9" creationId="{88C6988D-E7FC-23D5-4FD6-586A7FB4A1BA}"/>
          </ac:spMkLst>
        </pc:spChg>
        <pc:spChg chg="mod">
          <ac:chgData name="Bob Ward" userId="6da7c2dd-8e2e-469f-a216-c384312e2a2d" providerId="ADAL" clId="{2ECB126F-5319-47F4-90C2-4F561286DEBB}" dt="2024-03-17T14:59:35.966" v="2459" actId="20577"/>
          <ac:spMkLst>
            <pc:docMk/>
            <pc:sldMk cId="1929109669" sldId="2076136956"/>
            <ac:spMk id="10" creationId="{67F06BAA-04EE-ABDF-1F6E-90BBCFAEBC07}"/>
          </ac:spMkLst>
        </pc:spChg>
        <pc:graphicFrameChg chg="mod">
          <ac:chgData name="Bob Ward" userId="6da7c2dd-8e2e-469f-a216-c384312e2a2d" providerId="ADAL" clId="{2ECB126F-5319-47F4-90C2-4F561286DEBB}" dt="2024-03-17T14:59:06.759" v="2414" actId="1076"/>
          <ac:graphicFrameMkLst>
            <pc:docMk/>
            <pc:sldMk cId="1929109669" sldId="2076136956"/>
            <ac:graphicFrameMk id="8" creationId="{B5BC8155-6A78-65A8-E566-82DCC4C2C6A6}"/>
          </ac:graphicFrameMkLst>
        </pc:graphicFrameChg>
      </pc:sldChg>
      <pc:sldChg chg="mod modShow">
        <pc:chgData name="Bob Ward" userId="6da7c2dd-8e2e-469f-a216-c384312e2a2d" providerId="ADAL" clId="{2ECB126F-5319-47F4-90C2-4F561286DEBB}" dt="2024-03-17T16:09:36.522" v="2621" actId="729"/>
        <pc:sldMkLst>
          <pc:docMk/>
          <pc:sldMk cId="3977934359" sldId="2076137335"/>
        </pc:sldMkLst>
      </pc:sldChg>
      <pc:sldChg chg="delSp">
        <pc:chgData name="Bob Ward" userId="6da7c2dd-8e2e-469f-a216-c384312e2a2d" providerId="ADAL" clId="{2ECB126F-5319-47F4-90C2-4F561286DEBB}" dt="2024-03-18T09:42:08.202" v="3497" actId="478"/>
        <pc:sldMkLst>
          <pc:docMk/>
          <pc:sldMk cId="3361306358" sldId="2076137339"/>
        </pc:sldMkLst>
        <pc:picChg chg="del">
          <ac:chgData name="Bob Ward" userId="6da7c2dd-8e2e-469f-a216-c384312e2a2d" providerId="ADAL" clId="{2ECB126F-5319-47F4-90C2-4F561286DEBB}" dt="2024-03-18T09:42:08.202" v="3497" actId="478"/>
          <ac:picMkLst>
            <pc:docMk/>
            <pc:sldMk cId="3361306358" sldId="2076137339"/>
            <ac:picMk id="43" creationId="{3CD7BB18-C941-0AC9-5D7E-B438FDEEFE56}"/>
          </ac:picMkLst>
        </pc:picChg>
      </pc:sldChg>
      <pc:sldChg chg="del">
        <pc:chgData name="Bob Ward" userId="6da7c2dd-8e2e-469f-a216-c384312e2a2d" providerId="ADAL" clId="{2ECB126F-5319-47F4-90C2-4F561286DEBB}" dt="2024-03-18T09:41:29.871" v="3496" actId="47"/>
        <pc:sldMkLst>
          <pc:docMk/>
          <pc:sldMk cId="4148658093" sldId="2076137340"/>
        </pc:sldMkLst>
      </pc:sldChg>
      <pc:sldChg chg="modSp mod">
        <pc:chgData name="Bob Ward" userId="6da7c2dd-8e2e-469f-a216-c384312e2a2d" providerId="ADAL" clId="{2ECB126F-5319-47F4-90C2-4F561286DEBB}" dt="2024-03-17T16:13:32.814" v="2747" actId="1076"/>
        <pc:sldMkLst>
          <pc:docMk/>
          <pc:sldMk cId="2651755647" sldId="2076138386"/>
        </pc:sldMkLst>
        <pc:spChg chg="mod">
          <ac:chgData name="Bob Ward" userId="6da7c2dd-8e2e-469f-a216-c384312e2a2d" providerId="ADAL" clId="{2ECB126F-5319-47F4-90C2-4F561286DEBB}" dt="2024-03-17T16:13:32.814" v="2747" actId="1076"/>
          <ac:spMkLst>
            <pc:docMk/>
            <pc:sldMk cId="2651755647" sldId="2076138386"/>
            <ac:spMk id="4" creationId="{5F793339-0EE4-FB88-320E-52547566C393}"/>
          </ac:spMkLst>
        </pc:spChg>
      </pc:sldChg>
      <pc:sldChg chg="addSp modSp mod">
        <pc:chgData name="Bob Ward" userId="6da7c2dd-8e2e-469f-a216-c384312e2a2d" providerId="ADAL" clId="{2ECB126F-5319-47F4-90C2-4F561286DEBB}" dt="2024-03-16T21:28:34.702" v="758" actId="2711"/>
        <pc:sldMkLst>
          <pc:docMk/>
          <pc:sldMk cId="3039063099" sldId="2076138502"/>
        </pc:sldMkLst>
        <pc:spChg chg="add mod">
          <ac:chgData name="Bob Ward" userId="6da7c2dd-8e2e-469f-a216-c384312e2a2d" providerId="ADAL" clId="{2ECB126F-5319-47F4-90C2-4F561286DEBB}" dt="2024-03-16T21:28:34.702" v="758" actId="2711"/>
          <ac:spMkLst>
            <pc:docMk/>
            <pc:sldMk cId="3039063099" sldId="2076138502"/>
            <ac:spMk id="3" creationId="{EA6EAC61-5448-51E8-5A5A-BC6CA8B443C8}"/>
          </ac:spMkLst>
        </pc:spChg>
      </pc:sldChg>
      <pc:sldChg chg="modSp mod">
        <pc:chgData name="Bob Ward" userId="6da7c2dd-8e2e-469f-a216-c384312e2a2d" providerId="ADAL" clId="{2ECB126F-5319-47F4-90C2-4F561286DEBB}" dt="2024-03-18T14:37:05.032" v="3531" actId="20577"/>
        <pc:sldMkLst>
          <pc:docMk/>
          <pc:sldMk cId="1662635962" sldId="2076138532"/>
        </pc:sldMkLst>
        <pc:spChg chg="mod">
          <ac:chgData name="Bob Ward" userId="6da7c2dd-8e2e-469f-a216-c384312e2a2d" providerId="ADAL" clId="{2ECB126F-5319-47F4-90C2-4F561286DEBB}" dt="2024-03-18T14:37:05.032" v="3531" actId="20577"/>
          <ac:spMkLst>
            <pc:docMk/>
            <pc:sldMk cId="1662635962" sldId="2076138532"/>
            <ac:spMk id="20" creationId="{0CE2A142-99AF-5544-89D3-97BD2583AD8C}"/>
          </ac:spMkLst>
        </pc:spChg>
      </pc:sldChg>
      <pc:sldChg chg="modSp mod">
        <pc:chgData name="Bob Ward" userId="6da7c2dd-8e2e-469f-a216-c384312e2a2d" providerId="ADAL" clId="{2ECB126F-5319-47F4-90C2-4F561286DEBB}" dt="2024-03-16T20:29:43.572" v="184" actId="1076"/>
        <pc:sldMkLst>
          <pc:docMk/>
          <pc:sldMk cId="2724919344" sldId="2076138608"/>
        </pc:sldMkLst>
        <pc:spChg chg="mod">
          <ac:chgData name="Bob Ward" userId="6da7c2dd-8e2e-469f-a216-c384312e2a2d" providerId="ADAL" clId="{2ECB126F-5319-47F4-90C2-4F561286DEBB}" dt="2024-03-16T20:29:43.572" v="184" actId="1076"/>
          <ac:spMkLst>
            <pc:docMk/>
            <pc:sldMk cId="2724919344" sldId="2076138608"/>
            <ac:spMk id="2" creationId="{0FA68928-3390-4D24-A507-2AFFA926E9DB}"/>
          </ac:spMkLst>
        </pc:spChg>
      </pc:sldChg>
      <pc:sldChg chg="mod modShow">
        <pc:chgData name="Bob Ward" userId="6da7c2dd-8e2e-469f-a216-c384312e2a2d" providerId="ADAL" clId="{2ECB126F-5319-47F4-90C2-4F561286DEBB}" dt="2024-03-17T16:09:11.156" v="2619" actId="729"/>
        <pc:sldMkLst>
          <pc:docMk/>
          <pc:sldMk cId="4285107835" sldId="2123258933"/>
        </pc:sldMkLst>
      </pc:sldChg>
      <pc:sldChg chg="modSp mod ord modAnim modShow">
        <pc:chgData name="Bob Ward" userId="6da7c2dd-8e2e-469f-a216-c384312e2a2d" providerId="ADAL" clId="{2ECB126F-5319-47F4-90C2-4F561286DEBB}" dt="2024-03-17T02:24:00.706" v="1788" actId="1076"/>
        <pc:sldMkLst>
          <pc:docMk/>
          <pc:sldMk cId="2275966895" sldId="2123258939"/>
        </pc:sldMkLst>
        <pc:spChg chg="mod">
          <ac:chgData name="Bob Ward" userId="6da7c2dd-8e2e-469f-a216-c384312e2a2d" providerId="ADAL" clId="{2ECB126F-5319-47F4-90C2-4F561286DEBB}" dt="2024-03-17T02:23:56.741" v="1787" actId="20577"/>
          <ac:spMkLst>
            <pc:docMk/>
            <pc:sldMk cId="2275966895" sldId="2123258939"/>
            <ac:spMk id="3" creationId="{33686CD5-5A48-4253-8C37-835987E1BD41}"/>
          </ac:spMkLst>
        </pc:spChg>
        <pc:spChg chg="mod">
          <ac:chgData name="Bob Ward" userId="6da7c2dd-8e2e-469f-a216-c384312e2a2d" providerId="ADAL" clId="{2ECB126F-5319-47F4-90C2-4F561286DEBB}" dt="2024-03-17T02:24:00.706" v="1788" actId="1076"/>
          <ac:spMkLst>
            <pc:docMk/>
            <pc:sldMk cId="2275966895" sldId="2123258939"/>
            <ac:spMk id="4" creationId="{A3102B91-5A24-43BA-B2C1-913591AC2F0D}"/>
          </ac:spMkLst>
        </pc:spChg>
      </pc:sldChg>
      <pc:sldChg chg="addSp delSp modSp mod modAnim">
        <pc:chgData name="Bob Ward" userId="6da7c2dd-8e2e-469f-a216-c384312e2a2d" providerId="ADAL" clId="{2ECB126F-5319-47F4-90C2-4F561286DEBB}" dt="2024-03-17T15:05:46.559" v="2558" actId="20577"/>
        <pc:sldMkLst>
          <pc:docMk/>
          <pc:sldMk cId="2102860162" sldId="2123258957"/>
        </pc:sldMkLst>
        <pc:spChg chg="mod">
          <ac:chgData name="Bob Ward" userId="6da7c2dd-8e2e-469f-a216-c384312e2a2d" providerId="ADAL" clId="{2ECB126F-5319-47F4-90C2-4F561286DEBB}" dt="2024-03-17T15:05:46.559" v="2558" actId="20577"/>
          <ac:spMkLst>
            <pc:docMk/>
            <pc:sldMk cId="2102860162" sldId="2123258957"/>
            <ac:spMk id="4" creationId="{2ECBAA36-2AD3-415D-9FE5-43400D37A6FD}"/>
          </ac:spMkLst>
        </pc:spChg>
        <pc:spChg chg="add del mod">
          <ac:chgData name="Bob Ward" userId="6da7c2dd-8e2e-469f-a216-c384312e2a2d" providerId="ADAL" clId="{2ECB126F-5319-47F4-90C2-4F561286DEBB}" dt="2024-03-16T21:11:15.240" v="450" actId="478"/>
          <ac:spMkLst>
            <pc:docMk/>
            <pc:sldMk cId="2102860162" sldId="2123258957"/>
            <ac:spMk id="5" creationId="{00874C9C-F6D4-8C8C-4148-086E5D81AAE2}"/>
          </ac:spMkLst>
        </pc:spChg>
        <pc:spChg chg="add del mod">
          <ac:chgData name="Bob Ward" userId="6da7c2dd-8e2e-469f-a216-c384312e2a2d" providerId="ADAL" clId="{2ECB126F-5319-47F4-90C2-4F561286DEBB}" dt="2024-03-17T14:40:47.093" v="1904"/>
          <ac:spMkLst>
            <pc:docMk/>
            <pc:sldMk cId="2102860162" sldId="2123258957"/>
            <ac:spMk id="5" creationId="{94CA601A-7D85-E943-070E-758CB038B592}"/>
          </ac:spMkLst>
        </pc:spChg>
        <pc:spChg chg="mod">
          <ac:chgData name="Bob Ward" userId="6da7c2dd-8e2e-469f-a216-c384312e2a2d" providerId="ADAL" clId="{2ECB126F-5319-47F4-90C2-4F561286DEBB}" dt="2024-03-17T15:05:46.110" v="2557" actId="20577"/>
          <ac:spMkLst>
            <pc:docMk/>
            <pc:sldMk cId="2102860162" sldId="2123258957"/>
            <ac:spMk id="6" creationId="{79CF3AC2-3035-441D-94FD-1D02444D7AE6}"/>
          </ac:spMkLst>
        </pc:spChg>
        <pc:spChg chg="add mod">
          <ac:chgData name="Bob Ward" userId="6da7c2dd-8e2e-469f-a216-c384312e2a2d" providerId="ADAL" clId="{2ECB126F-5319-47F4-90C2-4F561286DEBB}" dt="2024-03-17T15:05:12.952" v="2511" actId="114"/>
          <ac:spMkLst>
            <pc:docMk/>
            <pc:sldMk cId="2102860162" sldId="2123258957"/>
            <ac:spMk id="7" creationId="{1F6CA486-E285-AE11-8B26-9650EEB3BD46}"/>
          </ac:spMkLst>
        </pc:spChg>
        <pc:spChg chg="add mod">
          <ac:chgData name="Bob Ward" userId="6da7c2dd-8e2e-469f-a216-c384312e2a2d" providerId="ADAL" clId="{2ECB126F-5319-47F4-90C2-4F561286DEBB}" dt="2024-03-16T21:11:21.184" v="452" actId="767"/>
          <ac:spMkLst>
            <pc:docMk/>
            <pc:sldMk cId="2102860162" sldId="2123258957"/>
            <ac:spMk id="7" creationId="{FAAA085B-30EF-579C-6E07-483C1D8EC744}"/>
          </ac:spMkLst>
        </pc:spChg>
        <pc:spChg chg="add mod">
          <ac:chgData name="Bob Ward" userId="6da7c2dd-8e2e-469f-a216-c384312e2a2d" providerId="ADAL" clId="{2ECB126F-5319-47F4-90C2-4F561286DEBB}" dt="2024-03-16T21:14:27.317" v="505" actId="947"/>
          <ac:spMkLst>
            <pc:docMk/>
            <pc:sldMk cId="2102860162" sldId="2123258957"/>
            <ac:spMk id="8" creationId="{75E19D7E-AAFD-1A00-B0DA-9905E54B6C0B}"/>
          </ac:spMkLst>
        </pc:spChg>
        <pc:spChg chg="add mod">
          <ac:chgData name="Bob Ward" userId="6da7c2dd-8e2e-469f-a216-c384312e2a2d" providerId="ADAL" clId="{2ECB126F-5319-47F4-90C2-4F561286DEBB}" dt="2024-03-16T21:14:46.132" v="507" actId="20577"/>
          <ac:spMkLst>
            <pc:docMk/>
            <pc:sldMk cId="2102860162" sldId="2123258957"/>
            <ac:spMk id="10" creationId="{CF0B0E64-FB9E-E7E6-F26E-C67300A49D56}"/>
          </ac:spMkLst>
        </pc:spChg>
        <pc:spChg chg="mod">
          <ac:chgData name="Bob Ward" userId="6da7c2dd-8e2e-469f-a216-c384312e2a2d" providerId="ADAL" clId="{2ECB126F-5319-47F4-90C2-4F561286DEBB}" dt="2024-03-16T21:12:17.745" v="456" actId="20577"/>
          <ac:spMkLst>
            <pc:docMk/>
            <pc:sldMk cId="2102860162" sldId="2123258957"/>
            <ac:spMk id="89" creationId="{B4870179-7739-4FE7-BE20-41E020D17E20}"/>
          </ac:spMkLst>
        </pc:spChg>
      </pc:sldChg>
      <pc:sldChg chg="addSp delSp modSp mod">
        <pc:chgData name="Bob Ward" userId="6da7c2dd-8e2e-469f-a216-c384312e2a2d" providerId="ADAL" clId="{2ECB126F-5319-47F4-90C2-4F561286DEBB}" dt="2024-03-16T20:23:44.140" v="131" actId="207"/>
        <pc:sldMkLst>
          <pc:docMk/>
          <pc:sldMk cId="1464653983" sldId="2147468183"/>
        </pc:sldMkLst>
        <pc:spChg chg="add del mod">
          <ac:chgData name="Bob Ward" userId="6da7c2dd-8e2e-469f-a216-c384312e2a2d" providerId="ADAL" clId="{2ECB126F-5319-47F4-90C2-4F561286DEBB}" dt="2024-03-16T20:23:12.529" v="82" actId="478"/>
          <ac:spMkLst>
            <pc:docMk/>
            <pc:sldMk cId="1464653983" sldId="2147468183"/>
            <ac:spMk id="15" creationId="{4CB2F63B-EE6C-EE8B-D122-AD599E293EB5}"/>
          </ac:spMkLst>
        </pc:spChg>
        <pc:spChg chg="add mod">
          <ac:chgData name="Bob Ward" userId="6da7c2dd-8e2e-469f-a216-c384312e2a2d" providerId="ADAL" clId="{2ECB126F-5319-47F4-90C2-4F561286DEBB}" dt="2024-03-16T20:23:44.140" v="131" actId="207"/>
          <ac:spMkLst>
            <pc:docMk/>
            <pc:sldMk cId="1464653983" sldId="2147468183"/>
            <ac:spMk id="22" creationId="{C24A3576-B3DE-5FBB-F5BA-20505D689B70}"/>
          </ac:spMkLst>
        </pc:spChg>
      </pc:sldChg>
      <pc:sldChg chg="delSp modSp mod delAnim modAnim">
        <pc:chgData name="Bob Ward" userId="6da7c2dd-8e2e-469f-a216-c384312e2a2d" providerId="ADAL" clId="{2ECB126F-5319-47F4-90C2-4F561286DEBB}" dt="2024-03-17T17:01:14.921" v="3268" actId="1076"/>
        <pc:sldMkLst>
          <pc:docMk/>
          <pc:sldMk cId="265961613" sldId="2147470467"/>
        </pc:sldMkLst>
        <pc:spChg chg="del">
          <ac:chgData name="Bob Ward" userId="6da7c2dd-8e2e-469f-a216-c384312e2a2d" providerId="ADAL" clId="{2ECB126F-5319-47F4-90C2-4F561286DEBB}" dt="2024-03-17T16:44:57.987" v="3072" actId="478"/>
          <ac:spMkLst>
            <pc:docMk/>
            <pc:sldMk cId="265961613" sldId="2147470467"/>
            <ac:spMk id="48" creationId="{A3E82624-A4B0-4A69-8DDA-CE0B9BB75CB5}"/>
          </ac:spMkLst>
        </pc:spChg>
        <pc:spChg chg="mod">
          <ac:chgData name="Bob Ward" userId="6da7c2dd-8e2e-469f-a216-c384312e2a2d" providerId="ADAL" clId="{2ECB126F-5319-47F4-90C2-4F561286DEBB}" dt="2024-03-17T16:45:03.077" v="3073" actId="1076"/>
          <ac:spMkLst>
            <pc:docMk/>
            <pc:sldMk cId="265961613" sldId="2147470467"/>
            <ac:spMk id="49" creationId="{E75B8582-E443-49AC-AC20-496E40849B55}"/>
          </ac:spMkLst>
        </pc:spChg>
        <pc:spChg chg="mod">
          <ac:chgData name="Bob Ward" userId="6da7c2dd-8e2e-469f-a216-c384312e2a2d" providerId="ADAL" clId="{2ECB126F-5319-47F4-90C2-4F561286DEBB}" dt="2024-03-17T17:01:14.921" v="3268" actId="1076"/>
          <ac:spMkLst>
            <pc:docMk/>
            <pc:sldMk cId="265961613" sldId="2147470467"/>
            <ac:spMk id="50" creationId="{8D094CFF-921A-46F4-AE02-19E6B8901CC9}"/>
          </ac:spMkLst>
        </pc:spChg>
        <pc:picChg chg="del">
          <ac:chgData name="Bob Ward" userId="6da7c2dd-8e2e-469f-a216-c384312e2a2d" providerId="ADAL" clId="{2ECB126F-5319-47F4-90C2-4F561286DEBB}" dt="2024-03-17T16:44:55.061" v="3071" actId="478"/>
          <ac:picMkLst>
            <pc:docMk/>
            <pc:sldMk cId="265961613" sldId="2147470467"/>
            <ac:picMk id="35" creationId="{85FB5C7F-2C0B-44F8-BE78-C90B933951FE}"/>
          </ac:picMkLst>
        </pc:picChg>
        <pc:picChg chg="mod">
          <ac:chgData name="Bob Ward" userId="6da7c2dd-8e2e-469f-a216-c384312e2a2d" providerId="ADAL" clId="{2ECB126F-5319-47F4-90C2-4F561286DEBB}" dt="2024-03-17T16:45:03.077" v="3073" actId="1076"/>
          <ac:picMkLst>
            <pc:docMk/>
            <pc:sldMk cId="265961613" sldId="2147470467"/>
            <ac:picMk id="36" creationId="{AB31FD52-0A05-46D7-A8D4-AE79A72F30D6}"/>
          </ac:picMkLst>
        </pc:picChg>
        <pc:picChg chg="del">
          <ac:chgData name="Bob Ward" userId="6da7c2dd-8e2e-469f-a216-c384312e2a2d" providerId="ADAL" clId="{2ECB126F-5319-47F4-90C2-4F561286DEBB}" dt="2024-03-17T16:56:35.748" v="3226" actId="478"/>
          <ac:picMkLst>
            <pc:docMk/>
            <pc:sldMk cId="265961613" sldId="2147470467"/>
            <ac:picMk id="51" creationId="{3368E54A-EBAE-4698-B5FD-DC15F2429541}"/>
          </ac:picMkLst>
        </pc:picChg>
        <pc:picChg chg="del">
          <ac:chgData name="Bob Ward" userId="6da7c2dd-8e2e-469f-a216-c384312e2a2d" providerId="ADAL" clId="{2ECB126F-5319-47F4-90C2-4F561286DEBB}" dt="2024-03-17T16:56:35.748" v="3226" actId="478"/>
          <ac:picMkLst>
            <pc:docMk/>
            <pc:sldMk cId="265961613" sldId="2147470467"/>
            <ac:picMk id="74" creationId="{8A414D88-DCBD-4510-87B6-3D39D9CDB232}"/>
          </ac:picMkLst>
        </pc:picChg>
      </pc:sldChg>
      <pc:sldChg chg="modSp mod modAnim">
        <pc:chgData name="Bob Ward" userId="6da7c2dd-8e2e-469f-a216-c384312e2a2d" providerId="ADAL" clId="{2ECB126F-5319-47F4-90C2-4F561286DEBB}" dt="2024-03-17T16:49:58.998" v="3147" actId="6549"/>
        <pc:sldMkLst>
          <pc:docMk/>
          <pc:sldMk cId="3105326137" sldId="2147470475"/>
        </pc:sldMkLst>
        <pc:spChg chg="mod">
          <ac:chgData name="Bob Ward" userId="6da7c2dd-8e2e-469f-a216-c384312e2a2d" providerId="ADAL" clId="{2ECB126F-5319-47F4-90C2-4F561286DEBB}" dt="2024-03-17T16:49:54.435" v="3146" actId="14100"/>
          <ac:spMkLst>
            <pc:docMk/>
            <pc:sldMk cId="3105326137" sldId="2147470475"/>
            <ac:spMk id="8" creationId="{A25CCB36-7C8A-4F9A-B51F-7FA7DA9FDA09}"/>
          </ac:spMkLst>
        </pc:spChg>
        <pc:spChg chg="mod">
          <ac:chgData name="Bob Ward" userId="6da7c2dd-8e2e-469f-a216-c384312e2a2d" providerId="ADAL" clId="{2ECB126F-5319-47F4-90C2-4F561286DEBB}" dt="2024-03-17T16:49:58.998" v="3147" actId="6549"/>
          <ac:spMkLst>
            <pc:docMk/>
            <pc:sldMk cId="3105326137" sldId="2147470475"/>
            <ac:spMk id="13" creationId="{4CE40E26-1A5B-4A27-BD8C-BE1FFDB2DD01}"/>
          </ac:spMkLst>
        </pc:spChg>
      </pc:sldChg>
      <pc:sldChg chg="delSp modSp mod delAnim modAnim">
        <pc:chgData name="Bob Ward" userId="6da7c2dd-8e2e-469f-a216-c384312e2a2d" providerId="ADAL" clId="{2ECB126F-5319-47F4-90C2-4F561286DEBB}" dt="2024-03-17T17:00:55.961" v="3252" actId="20577"/>
        <pc:sldMkLst>
          <pc:docMk/>
          <pc:sldMk cId="962043818" sldId="2147470481"/>
        </pc:sldMkLst>
        <pc:spChg chg="del">
          <ac:chgData name="Bob Ward" userId="6da7c2dd-8e2e-469f-a216-c384312e2a2d" providerId="ADAL" clId="{2ECB126F-5319-47F4-90C2-4F561286DEBB}" dt="2024-03-17T16:55:25.349" v="3216" actId="478"/>
          <ac:spMkLst>
            <pc:docMk/>
            <pc:sldMk cId="962043818" sldId="2147470481"/>
            <ac:spMk id="48" creationId="{A3E82624-A4B0-4A69-8DDA-CE0B9BB75CB5}"/>
          </ac:spMkLst>
        </pc:spChg>
        <pc:spChg chg="mod">
          <ac:chgData name="Bob Ward" userId="6da7c2dd-8e2e-469f-a216-c384312e2a2d" providerId="ADAL" clId="{2ECB126F-5319-47F4-90C2-4F561286DEBB}" dt="2024-03-17T16:55:31.058" v="3217" actId="1076"/>
          <ac:spMkLst>
            <pc:docMk/>
            <pc:sldMk cId="962043818" sldId="2147470481"/>
            <ac:spMk id="49" creationId="{E75B8582-E443-49AC-AC20-496E40849B55}"/>
          </ac:spMkLst>
        </pc:spChg>
        <pc:spChg chg="mod">
          <ac:chgData name="Bob Ward" userId="6da7c2dd-8e2e-469f-a216-c384312e2a2d" providerId="ADAL" clId="{2ECB126F-5319-47F4-90C2-4F561286DEBB}" dt="2024-03-17T17:00:55.961" v="3252" actId="20577"/>
          <ac:spMkLst>
            <pc:docMk/>
            <pc:sldMk cId="962043818" sldId="2147470481"/>
            <ac:spMk id="50" creationId="{8D094CFF-921A-46F4-AE02-19E6B8901CC9}"/>
          </ac:spMkLst>
        </pc:spChg>
        <pc:picChg chg="del">
          <ac:chgData name="Bob Ward" userId="6da7c2dd-8e2e-469f-a216-c384312e2a2d" providerId="ADAL" clId="{2ECB126F-5319-47F4-90C2-4F561286DEBB}" dt="2024-03-17T16:55:25.349" v="3216" actId="478"/>
          <ac:picMkLst>
            <pc:docMk/>
            <pc:sldMk cId="962043818" sldId="2147470481"/>
            <ac:picMk id="35" creationId="{85FB5C7F-2C0B-44F8-BE78-C90B933951FE}"/>
          </ac:picMkLst>
        </pc:picChg>
        <pc:picChg chg="mod">
          <ac:chgData name="Bob Ward" userId="6da7c2dd-8e2e-469f-a216-c384312e2a2d" providerId="ADAL" clId="{2ECB126F-5319-47F4-90C2-4F561286DEBB}" dt="2024-03-17T16:55:31.058" v="3217" actId="1076"/>
          <ac:picMkLst>
            <pc:docMk/>
            <pc:sldMk cId="962043818" sldId="2147470481"/>
            <ac:picMk id="36" creationId="{AB31FD52-0A05-46D7-A8D4-AE79A72F30D6}"/>
          </ac:picMkLst>
        </pc:picChg>
        <pc:picChg chg="del">
          <ac:chgData name="Bob Ward" userId="6da7c2dd-8e2e-469f-a216-c384312e2a2d" providerId="ADAL" clId="{2ECB126F-5319-47F4-90C2-4F561286DEBB}" dt="2024-03-17T16:56:15.747" v="3224" actId="478"/>
          <ac:picMkLst>
            <pc:docMk/>
            <pc:sldMk cId="962043818" sldId="2147470481"/>
            <ac:picMk id="51" creationId="{3368E54A-EBAE-4698-B5FD-DC15F2429541}"/>
          </ac:picMkLst>
        </pc:picChg>
        <pc:picChg chg="del">
          <ac:chgData name="Bob Ward" userId="6da7c2dd-8e2e-469f-a216-c384312e2a2d" providerId="ADAL" clId="{2ECB126F-5319-47F4-90C2-4F561286DEBB}" dt="2024-03-17T16:56:17.303" v="3225" actId="478"/>
          <ac:picMkLst>
            <pc:docMk/>
            <pc:sldMk cId="962043818" sldId="2147470481"/>
            <ac:picMk id="74" creationId="{8A414D88-DCBD-4510-87B6-3D39D9CDB232}"/>
          </ac:picMkLst>
        </pc:picChg>
      </pc:sldChg>
      <pc:sldChg chg="modSp mod modNotesTx">
        <pc:chgData name="Bob Ward" userId="6da7c2dd-8e2e-469f-a216-c384312e2a2d" providerId="ADAL" clId="{2ECB126F-5319-47F4-90C2-4F561286DEBB}" dt="2024-03-17T16:12:19.311" v="2744" actId="20577"/>
        <pc:sldMkLst>
          <pc:docMk/>
          <pc:sldMk cId="1819996943" sldId="2147477384"/>
        </pc:sldMkLst>
        <pc:spChg chg="mod">
          <ac:chgData name="Bob Ward" userId="6da7c2dd-8e2e-469f-a216-c384312e2a2d" providerId="ADAL" clId="{2ECB126F-5319-47F4-90C2-4F561286DEBB}" dt="2024-03-17T16:11:43.871" v="2735" actId="20577"/>
          <ac:spMkLst>
            <pc:docMk/>
            <pc:sldMk cId="1819996943" sldId="2147477384"/>
            <ac:spMk id="16" creationId="{8E5DD4BE-44B6-55F9-4C40-CDAB1BA603F6}"/>
          </ac:spMkLst>
        </pc:spChg>
        <pc:spChg chg="mod">
          <ac:chgData name="Bob Ward" userId="6da7c2dd-8e2e-469f-a216-c384312e2a2d" providerId="ADAL" clId="{2ECB126F-5319-47F4-90C2-4F561286DEBB}" dt="2024-03-17T16:12:19.311" v="2744" actId="20577"/>
          <ac:spMkLst>
            <pc:docMk/>
            <pc:sldMk cId="1819996943" sldId="2147477384"/>
            <ac:spMk id="1025" creationId="{F0B6030F-7D7E-1BD4-A721-AFEED232B2FB}"/>
          </ac:spMkLst>
        </pc:spChg>
        <pc:spChg chg="mod">
          <ac:chgData name="Bob Ward" userId="6da7c2dd-8e2e-469f-a216-c384312e2a2d" providerId="ADAL" clId="{2ECB126F-5319-47F4-90C2-4F561286DEBB}" dt="2024-03-17T16:11:37.458" v="2712" actId="20577"/>
          <ac:spMkLst>
            <pc:docMk/>
            <pc:sldMk cId="1819996943" sldId="2147477384"/>
            <ac:spMk id="1029" creationId="{207EF5CC-9A9B-FFCC-E384-E35D313738A1}"/>
          </ac:spMkLst>
        </pc:spChg>
      </pc:sldChg>
      <pc:sldChg chg="del">
        <pc:chgData name="Bob Ward" userId="6da7c2dd-8e2e-469f-a216-c384312e2a2d" providerId="ADAL" clId="{2ECB126F-5319-47F4-90C2-4F561286DEBB}" dt="2024-03-25T04:29:39.477" v="3544" actId="47"/>
        <pc:sldMkLst>
          <pc:docMk/>
          <pc:sldMk cId="1617370057" sldId="2147478825"/>
        </pc:sldMkLst>
      </pc:sldChg>
      <pc:sldChg chg="modSp del mod">
        <pc:chgData name="Bob Ward" userId="6da7c2dd-8e2e-469f-a216-c384312e2a2d" providerId="ADAL" clId="{2ECB126F-5319-47F4-90C2-4F561286DEBB}" dt="2024-03-25T04:30:17.912" v="3546" actId="47"/>
        <pc:sldMkLst>
          <pc:docMk/>
          <pc:sldMk cId="39748029" sldId="2147478826"/>
        </pc:sldMkLst>
        <pc:spChg chg="mod">
          <ac:chgData name="Bob Ward" userId="6da7c2dd-8e2e-469f-a216-c384312e2a2d" providerId="ADAL" clId="{2ECB126F-5319-47F4-90C2-4F561286DEBB}" dt="2024-03-17T16:51:00.491" v="3148" actId="6549"/>
          <ac:spMkLst>
            <pc:docMk/>
            <pc:sldMk cId="39748029" sldId="2147478826"/>
            <ac:spMk id="5" creationId="{68C3B9E5-E158-B657-6746-3C5725C1792F}"/>
          </ac:spMkLst>
        </pc:spChg>
      </pc:sldChg>
      <pc:sldChg chg="addSp modSp del mod">
        <pc:chgData name="Bob Ward" userId="6da7c2dd-8e2e-469f-a216-c384312e2a2d" providerId="ADAL" clId="{2ECB126F-5319-47F4-90C2-4F561286DEBB}" dt="2024-03-25T04:31:50.848" v="3556" actId="47"/>
        <pc:sldMkLst>
          <pc:docMk/>
          <pc:sldMk cId="1364617844" sldId="2147478833"/>
        </pc:sldMkLst>
        <pc:spChg chg="add mod">
          <ac:chgData name="Bob Ward" userId="6da7c2dd-8e2e-469f-a216-c384312e2a2d" providerId="ADAL" clId="{2ECB126F-5319-47F4-90C2-4F561286DEBB}" dt="2024-03-17T18:25:51.532" v="3483" actId="5793"/>
          <ac:spMkLst>
            <pc:docMk/>
            <pc:sldMk cId="1364617844" sldId="2147478833"/>
            <ac:spMk id="3" creationId="{7C8CB63E-80DE-02F2-B048-25ABCE9FF872}"/>
          </ac:spMkLst>
        </pc:spChg>
      </pc:sldChg>
      <pc:sldChg chg="mod modShow">
        <pc:chgData name="Bob Ward" userId="6da7c2dd-8e2e-469f-a216-c384312e2a2d" providerId="ADAL" clId="{2ECB126F-5319-47F4-90C2-4F561286DEBB}" dt="2024-03-17T18:28:47.462" v="3490" actId="729"/>
        <pc:sldMkLst>
          <pc:docMk/>
          <pc:sldMk cId="3194385611" sldId="2147478834"/>
        </pc:sldMkLst>
      </pc:sldChg>
      <pc:sldChg chg="del">
        <pc:chgData name="Bob Ward" userId="6da7c2dd-8e2e-469f-a216-c384312e2a2d" providerId="ADAL" clId="{2ECB126F-5319-47F4-90C2-4F561286DEBB}" dt="2024-03-16T20:19:25.834" v="5" actId="47"/>
        <pc:sldMkLst>
          <pc:docMk/>
          <pc:sldMk cId="2979642226" sldId="2147478883"/>
        </pc:sldMkLst>
      </pc:sldChg>
      <pc:sldChg chg="modAnim">
        <pc:chgData name="Bob Ward" userId="6da7c2dd-8e2e-469f-a216-c384312e2a2d" providerId="ADAL" clId="{2ECB126F-5319-47F4-90C2-4F561286DEBB}" dt="2024-03-17T16:39:22.252" v="2960"/>
        <pc:sldMkLst>
          <pc:docMk/>
          <pc:sldMk cId="2604694217" sldId="2147478887"/>
        </pc:sldMkLst>
      </pc:sldChg>
      <pc:sldChg chg="modSp mod">
        <pc:chgData name="Bob Ward" userId="6da7c2dd-8e2e-469f-a216-c384312e2a2d" providerId="ADAL" clId="{2ECB126F-5319-47F4-90C2-4F561286DEBB}" dt="2024-03-17T16:14:13.759" v="2748" actId="6549"/>
        <pc:sldMkLst>
          <pc:docMk/>
          <pc:sldMk cId="653986995" sldId="2147478888"/>
        </pc:sldMkLst>
        <pc:spChg chg="mod">
          <ac:chgData name="Bob Ward" userId="6da7c2dd-8e2e-469f-a216-c384312e2a2d" providerId="ADAL" clId="{2ECB126F-5319-47F4-90C2-4F561286DEBB}" dt="2024-03-17T16:14:13.759" v="2748" actId="6549"/>
          <ac:spMkLst>
            <pc:docMk/>
            <pc:sldMk cId="653986995" sldId="2147478888"/>
            <ac:spMk id="3" creationId="{8B354098-0896-483B-29C7-B14CE0B0144E}"/>
          </ac:spMkLst>
        </pc:spChg>
      </pc:sldChg>
      <pc:sldChg chg="add del modTransition">
        <pc:chgData name="Bob Ward" userId="6da7c2dd-8e2e-469f-a216-c384312e2a2d" providerId="ADAL" clId="{2ECB126F-5319-47F4-90C2-4F561286DEBB}" dt="2024-03-17T18:27:56.034" v="3487" actId="47"/>
        <pc:sldMkLst>
          <pc:docMk/>
          <pc:sldMk cId="1468040547" sldId="2147478895"/>
        </pc:sldMkLst>
      </pc:sldChg>
      <pc:sldChg chg="add del modTransition">
        <pc:chgData name="Bob Ward" userId="6da7c2dd-8e2e-469f-a216-c384312e2a2d" providerId="ADAL" clId="{2ECB126F-5319-47F4-90C2-4F561286DEBB}" dt="2024-03-17T18:27:44.370" v="3485" actId="47"/>
        <pc:sldMkLst>
          <pc:docMk/>
          <pc:sldMk cId="3362038673" sldId="2147478899"/>
        </pc:sldMkLst>
      </pc:sldChg>
      <pc:sldChg chg="modNotesTx">
        <pc:chgData name="Bob Ward" userId="6da7c2dd-8e2e-469f-a216-c384312e2a2d" providerId="ADAL" clId="{2ECB126F-5319-47F4-90C2-4F561286DEBB}" dt="2024-03-17T16:33:24.145" v="2869"/>
        <pc:sldMkLst>
          <pc:docMk/>
          <pc:sldMk cId="2580235928" sldId="2147478907"/>
        </pc:sldMkLst>
      </pc:sldChg>
      <pc:sldChg chg="addSp modSp del mod">
        <pc:chgData name="Bob Ward" userId="6da7c2dd-8e2e-469f-a216-c384312e2a2d" providerId="ADAL" clId="{2ECB126F-5319-47F4-90C2-4F561286DEBB}" dt="2024-04-11T18:13:02.017" v="3580" actId="47"/>
        <pc:sldMkLst>
          <pc:docMk/>
          <pc:sldMk cId="2528276360" sldId="2147478922"/>
        </pc:sldMkLst>
        <pc:spChg chg="mod">
          <ac:chgData name="Bob Ward" userId="6da7c2dd-8e2e-469f-a216-c384312e2a2d" providerId="ADAL" clId="{2ECB126F-5319-47F4-90C2-4F561286DEBB}" dt="2024-03-16T20:20:05.063" v="6" actId="554"/>
          <ac:spMkLst>
            <pc:docMk/>
            <pc:sldMk cId="2528276360" sldId="2147478922"/>
            <ac:spMk id="5" creationId="{038C463A-8429-CEAD-1057-F820DF915451}"/>
          </ac:spMkLst>
        </pc:spChg>
        <pc:spChg chg="mod">
          <ac:chgData name="Bob Ward" userId="6da7c2dd-8e2e-469f-a216-c384312e2a2d" providerId="ADAL" clId="{2ECB126F-5319-47F4-90C2-4F561286DEBB}" dt="2024-03-16T20:20:05.063" v="6" actId="554"/>
          <ac:spMkLst>
            <pc:docMk/>
            <pc:sldMk cId="2528276360" sldId="2147478922"/>
            <ac:spMk id="6" creationId="{D7DF48C7-2185-9F78-3C77-48021F46CCBF}"/>
          </ac:spMkLst>
        </pc:spChg>
        <pc:spChg chg="mod">
          <ac:chgData name="Bob Ward" userId="6da7c2dd-8e2e-469f-a216-c384312e2a2d" providerId="ADAL" clId="{2ECB126F-5319-47F4-90C2-4F561286DEBB}" dt="2024-03-16T20:20:05.063" v="6" actId="554"/>
          <ac:spMkLst>
            <pc:docMk/>
            <pc:sldMk cId="2528276360" sldId="2147478922"/>
            <ac:spMk id="7" creationId="{AD57BC42-ECC5-0442-0AB1-301C319903FE}"/>
          </ac:spMkLst>
        </pc:spChg>
        <pc:spChg chg="mod">
          <ac:chgData name="Bob Ward" userId="6da7c2dd-8e2e-469f-a216-c384312e2a2d" providerId="ADAL" clId="{2ECB126F-5319-47F4-90C2-4F561286DEBB}" dt="2024-03-16T20:20:05.063" v="6" actId="554"/>
          <ac:spMkLst>
            <pc:docMk/>
            <pc:sldMk cId="2528276360" sldId="2147478922"/>
            <ac:spMk id="8" creationId="{A239136D-C06C-BF9D-071D-D05AB6A0061F}"/>
          </ac:spMkLst>
        </pc:spChg>
        <pc:spChg chg="mod">
          <ac:chgData name="Bob Ward" userId="6da7c2dd-8e2e-469f-a216-c384312e2a2d" providerId="ADAL" clId="{2ECB126F-5319-47F4-90C2-4F561286DEBB}" dt="2024-03-16T20:20:05.063" v="6" actId="554"/>
          <ac:spMkLst>
            <pc:docMk/>
            <pc:sldMk cId="2528276360" sldId="2147478922"/>
            <ac:spMk id="46" creationId="{F10FEB2D-7575-2C28-138D-E7218952970C}"/>
          </ac:spMkLst>
        </pc:spChg>
        <pc:spChg chg="add mod">
          <ac:chgData name="Bob Ward" userId="6da7c2dd-8e2e-469f-a216-c384312e2a2d" providerId="ADAL" clId="{2ECB126F-5319-47F4-90C2-4F561286DEBB}" dt="2024-03-16T20:22:14.166" v="73" actId="1076"/>
          <ac:spMkLst>
            <pc:docMk/>
            <pc:sldMk cId="2528276360" sldId="2147478922"/>
            <ac:spMk id="49" creationId="{17DB3816-60E5-66FF-A220-75B5D56C88D5}"/>
          </ac:spMkLst>
        </pc:spChg>
      </pc:sldChg>
      <pc:sldChg chg="del">
        <pc:chgData name="Bob Ward" userId="6da7c2dd-8e2e-469f-a216-c384312e2a2d" providerId="ADAL" clId="{2ECB126F-5319-47F4-90C2-4F561286DEBB}" dt="2024-03-25T04:34:59.541" v="3571" actId="47"/>
        <pc:sldMkLst>
          <pc:docMk/>
          <pc:sldMk cId="418504177" sldId="2147478928"/>
        </pc:sldMkLst>
      </pc:sldChg>
      <pc:sldChg chg="modNotesTx">
        <pc:chgData name="Bob Ward" userId="6da7c2dd-8e2e-469f-a216-c384312e2a2d" providerId="ADAL" clId="{2ECB126F-5319-47F4-90C2-4F561286DEBB}" dt="2024-03-17T16:37:42.876" v="2959" actId="20577"/>
        <pc:sldMkLst>
          <pc:docMk/>
          <pc:sldMk cId="604481308" sldId="2147478934"/>
        </pc:sldMkLst>
      </pc:sldChg>
      <pc:sldChg chg="modSp mod modNotesTx">
        <pc:chgData name="Bob Ward" userId="6da7c2dd-8e2e-469f-a216-c384312e2a2d" providerId="ADAL" clId="{2ECB126F-5319-47F4-90C2-4F561286DEBB}" dt="2024-03-18T14:43:38.750" v="3542" actId="20577"/>
        <pc:sldMkLst>
          <pc:docMk/>
          <pc:sldMk cId="3191197264" sldId="2147478940"/>
        </pc:sldMkLst>
        <pc:spChg chg="mod">
          <ac:chgData name="Bob Ward" userId="6da7c2dd-8e2e-469f-a216-c384312e2a2d" providerId="ADAL" clId="{2ECB126F-5319-47F4-90C2-4F561286DEBB}" dt="2024-03-18T14:43:38.750" v="3542" actId="20577"/>
          <ac:spMkLst>
            <pc:docMk/>
            <pc:sldMk cId="3191197264" sldId="2147478940"/>
            <ac:spMk id="4" creationId="{1D43E222-F657-D79F-F040-02B4BDCEE167}"/>
          </ac:spMkLst>
        </pc:spChg>
        <pc:spChg chg="mod">
          <ac:chgData name="Bob Ward" userId="6da7c2dd-8e2e-469f-a216-c384312e2a2d" providerId="ADAL" clId="{2ECB126F-5319-47F4-90C2-4F561286DEBB}" dt="2024-03-17T16:15:33.446" v="2749" actId="553"/>
          <ac:spMkLst>
            <pc:docMk/>
            <pc:sldMk cId="3191197264" sldId="2147478940"/>
            <ac:spMk id="37" creationId="{E08A948B-0AD8-6F11-6AEA-D4309F6D8FB4}"/>
          </ac:spMkLst>
        </pc:spChg>
        <pc:spChg chg="mod">
          <ac:chgData name="Bob Ward" userId="6da7c2dd-8e2e-469f-a216-c384312e2a2d" providerId="ADAL" clId="{2ECB126F-5319-47F4-90C2-4F561286DEBB}" dt="2024-03-17T16:15:33.446" v="2749" actId="553"/>
          <ac:spMkLst>
            <pc:docMk/>
            <pc:sldMk cId="3191197264" sldId="2147478940"/>
            <ac:spMk id="38" creationId="{1BA0CE62-2B44-73F5-7F7D-4835D66706A4}"/>
          </ac:spMkLst>
        </pc:spChg>
        <pc:spChg chg="mod">
          <ac:chgData name="Bob Ward" userId="6da7c2dd-8e2e-469f-a216-c384312e2a2d" providerId="ADAL" clId="{2ECB126F-5319-47F4-90C2-4F561286DEBB}" dt="2024-03-17T16:15:33.446" v="2749" actId="553"/>
          <ac:spMkLst>
            <pc:docMk/>
            <pc:sldMk cId="3191197264" sldId="2147478940"/>
            <ac:spMk id="43" creationId="{4AE8649E-BE4E-4E1C-C88B-EF5B7F19FDCF}"/>
          </ac:spMkLst>
        </pc:spChg>
        <pc:spChg chg="mod">
          <ac:chgData name="Bob Ward" userId="6da7c2dd-8e2e-469f-a216-c384312e2a2d" providerId="ADAL" clId="{2ECB126F-5319-47F4-90C2-4F561286DEBB}" dt="2024-03-17T16:15:45.573" v="2750" actId="1076"/>
          <ac:spMkLst>
            <pc:docMk/>
            <pc:sldMk cId="3191197264" sldId="2147478940"/>
            <ac:spMk id="44" creationId="{5D40683F-104D-3126-0D5F-C420E0359773}"/>
          </ac:spMkLst>
        </pc:spChg>
        <pc:spChg chg="mod">
          <ac:chgData name="Bob Ward" userId="6da7c2dd-8e2e-469f-a216-c384312e2a2d" providerId="ADAL" clId="{2ECB126F-5319-47F4-90C2-4F561286DEBB}" dt="2024-03-17T16:15:45.573" v="2750" actId="1076"/>
          <ac:spMkLst>
            <pc:docMk/>
            <pc:sldMk cId="3191197264" sldId="2147478940"/>
            <ac:spMk id="45" creationId="{EB0CA42C-2512-C98C-2DA2-B33F52EB70A0}"/>
          </ac:spMkLst>
        </pc:spChg>
        <pc:spChg chg="mod">
          <ac:chgData name="Bob Ward" userId="6da7c2dd-8e2e-469f-a216-c384312e2a2d" providerId="ADAL" clId="{2ECB126F-5319-47F4-90C2-4F561286DEBB}" dt="2024-03-17T16:15:45.573" v="2750" actId="1076"/>
          <ac:spMkLst>
            <pc:docMk/>
            <pc:sldMk cId="3191197264" sldId="2147478940"/>
            <ac:spMk id="46" creationId="{85FC1DA4-4865-1128-7BC2-EF5BFDD80FDF}"/>
          </ac:spMkLst>
        </pc:spChg>
        <pc:spChg chg="mod">
          <ac:chgData name="Bob Ward" userId="6da7c2dd-8e2e-469f-a216-c384312e2a2d" providerId="ADAL" clId="{2ECB126F-5319-47F4-90C2-4F561286DEBB}" dt="2024-03-17T16:15:33.446" v="2749" actId="553"/>
          <ac:spMkLst>
            <pc:docMk/>
            <pc:sldMk cId="3191197264" sldId="2147478940"/>
            <ac:spMk id="70" creationId="{ED1680E3-7924-9A55-D94C-4F587BAFFFF4}"/>
          </ac:spMkLst>
        </pc:spChg>
        <pc:spChg chg="mod">
          <ac:chgData name="Bob Ward" userId="6da7c2dd-8e2e-469f-a216-c384312e2a2d" providerId="ADAL" clId="{2ECB126F-5319-47F4-90C2-4F561286DEBB}" dt="2024-03-17T16:15:33.446" v="2749" actId="553"/>
          <ac:spMkLst>
            <pc:docMk/>
            <pc:sldMk cId="3191197264" sldId="2147478940"/>
            <ac:spMk id="71" creationId="{009D0927-6E2A-A01D-0143-DAFCA6349E9D}"/>
          </ac:spMkLst>
        </pc:spChg>
        <pc:spChg chg="mod">
          <ac:chgData name="Bob Ward" userId="6da7c2dd-8e2e-469f-a216-c384312e2a2d" providerId="ADAL" clId="{2ECB126F-5319-47F4-90C2-4F561286DEBB}" dt="2024-03-17T16:25:24.811" v="2868" actId="14100"/>
          <ac:spMkLst>
            <pc:docMk/>
            <pc:sldMk cId="3191197264" sldId="2147478940"/>
            <ac:spMk id="74" creationId="{13D6C687-B101-99CE-C410-EF1C3CB8EB8A}"/>
          </ac:spMkLst>
        </pc:spChg>
        <pc:grpChg chg="mod">
          <ac:chgData name="Bob Ward" userId="6da7c2dd-8e2e-469f-a216-c384312e2a2d" providerId="ADAL" clId="{2ECB126F-5319-47F4-90C2-4F561286DEBB}" dt="2024-03-17T16:15:45.573" v="2750" actId="1076"/>
          <ac:grpSpMkLst>
            <pc:docMk/>
            <pc:sldMk cId="3191197264" sldId="2147478940"/>
            <ac:grpSpMk id="11" creationId="{AB599256-4F2F-9408-2E96-42C2AC0EB866}"/>
          </ac:grpSpMkLst>
        </pc:grpChg>
        <pc:picChg chg="mod">
          <ac:chgData name="Bob Ward" userId="6da7c2dd-8e2e-469f-a216-c384312e2a2d" providerId="ADAL" clId="{2ECB126F-5319-47F4-90C2-4F561286DEBB}" dt="2024-03-17T16:15:54.183" v="2751" actId="1076"/>
          <ac:picMkLst>
            <pc:docMk/>
            <pc:sldMk cId="3191197264" sldId="2147478940"/>
            <ac:picMk id="9" creationId="{B5668F08-EC69-63D2-0BD3-623F2AD2DCCB}"/>
          </ac:picMkLst>
        </pc:picChg>
        <pc:picChg chg="mod">
          <ac:chgData name="Bob Ward" userId="6da7c2dd-8e2e-469f-a216-c384312e2a2d" providerId="ADAL" clId="{2ECB126F-5319-47F4-90C2-4F561286DEBB}" dt="2024-03-17T16:15:45.573" v="2750" actId="1076"/>
          <ac:picMkLst>
            <pc:docMk/>
            <pc:sldMk cId="3191197264" sldId="2147478940"/>
            <ac:picMk id="41" creationId="{7A47F0DE-82DF-4F78-95D6-392710582706}"/>
          </ac:picMkLst>
        </pc:picChg>
      </pc:sldChg>
      <pc:sldChg chg="mod modShow">
        <pc:chgData name="Bob Ward" userId="6da7c2dd-8e2e-469f-a216-c384312e2a2d" providerId="ADAL" clId="{2ECB126F-5319-47F4-90C2-4F561286DEBB}" dt="2024-03-17T16:09:17.123" v="2620" actId="729"/>
        <pc:sldMkLst>
          <pc:docMk/>
          <pc:sldMk cId="2261293081" sldId="2147478941"/>
        </pc:sldMkLst>
      </pc:sldChg>
      <pc:sldChg chg="add">
        <pc:chgData name="Bob Ward" userId="6da7c2dd-8e2e-469f-a216-c384312e2a2d" providerId="ADAL" clId="{2ECB126F-5319-47F4-90C2-4F561286DEBB}" dt="2024-04-11T18:17:58.166" v="3590"/>
        <pc:sldMkLst>
          <pc:docMk/>
          <pc:sldMk cId="912176175" sldId="2147478963"/>
        </pc:sldMkLst>
      </pc:sldChg>
      <pc:sldChg chg="add del">
        <pc:chgData name="Bob Ward" userId="6da7c2dd-8e2e-469f-a216-c384312e2a2d" providerId="ADAL" clId="{2ECB126F-5319-47F4-90C2-4F561286DEBB}" dt="2024-04-11T18:16:33.671" v="3585" actId="47"/>
        <pc:sldMkLst>
          <pc:docMk/>
          <pc:sldMk cId="2552533772" sldId="2147478963"/>
        </pc:sldMkLst>
      </pc:sldChg>
      <pc:sldChg chg="addSp modSp mod">
        <pc:chgData name="Bob Ward" userId="6da7c2dd-8e2e-469f-a216-c384312e2a2d" providerId="ADAL" clId="{2ECB126F-5319-47F4-90C2-4F561286DEBB}" dt="2024-03-16T20:28:03.968" v="183" actId="552"/>
        <pc:sldMkLst>
          <pc:docMk/>
          <pc:sldMk cId="3705437639" sldId="2147479162"/>
        </pc:sldMkLst>
        <pc:spChg chg="mod">
          <ac:chgData name="Bob Ward" userId="6da7c2dd-8e2e-469f-a216-c384312e2a2d" providerId="ADAL" clId="{2ECB126F-5319-47F4-90C2-4F561286DEBB}" dt="2024-03-16T20:28:03.968" v="183" actId="552"/>
          <ac:spMkLst>
            <pc:docMk/>
            <pc:sldMk cId="3705437639" sldId="2147479162"/>
            <ac:spMk id="3" creationId="{FE156898-3941-F287-FC9D-1F8B757AC117}"/>
          </ac:spMkLst>
        </pc:spChg>
        <pc:spChg chg="mod">
          <ac:chgData name="Bob Ward" userId="6da7c2dd-8e2e-469f-a216-c384312e2a2d" providerId="ADAL" clId="{2ECB126F-5319-47F4-90C2-4F561286DEBB}" dt="2024-03-16T20:28:03.968" v="183" actId="552"/>
          <ac:spMkLst>
            <pc:docMk/>
            <pc:sldMk cId="3705437639" sldId="2147479162"/>
            <ac:spMk id="4" creationId="{E132AD8A-590B-8EA9-0526-40F1DE00B15D}"/>
          </ac:spMkLst>
        </pc:spChg>
        <pc:spChg chg="mod">
          <ac:chgData name="Bob Ward" userId="6da7c2dd-8e2e-469f-a216-c384312e2a2d" providerId="ADAL" clId="{2ECB126F-5319-47F4-90C2-4F561286DEBB}" dt="2024-03-16T20:28:03.968" v="183" actId="552"/>
          <ac:spMkLst>
            <pc:docMk/>
            <pc:sldMk cId="3705437639" sldId="2147479162"/>
            <ac:spMk id="7" creationId="{B2F3399A-8C48-CAEB-D923-B39F9270B0C5}"/>
          </ac:spMkLst>
        </pc:spChg>
        <pc:spChg chg="mod">
          <ac:chgData name="Bob Ward" userId="6da7c2dd-8e2e-469f-a216-c384312e2a2d" providerId="ADAL" clId="{2ECB126F-5319-47F4-90C2-4F561286DEBB}" dt="2024-03-16T20:28:03.968" v="183" actId="552"/>
          <ac:spMkLst>
            <pc:docMk/>
            <pc:sldMk cId="3705437639" sldId="2147479162"/>
            <ac:spMk id="8" creationId="{8DDBE905-D2E7-04E9-8C57-30FBDABD5688}"/>
          </ac:spMkLst>
        </pc:spChg>
        <pc:spChg chg="mod">
          <ac:chgData name="Bob Ward" userId="6da7c2dd-8e2e-469f-a216-c384312e2a2d" providerId="ADAL" clId="{2ECB126F-5319-47F4-90C2-4F561286DEBB}" dt="2024-03-16T20:28:03.968" v="183" actId="552"/>
          <ac:spMkLst>
            <pc:docMk/>
            <pc:sldMk cId="3705437639" sldId="2147479162"/>
            <ac:spMk id="9" creationId="{D4AF00F8-1B8A-606B-64FE-602C7F3DE487}"/>
          </ac:spMkLst>
        </pc:spChg>
        <pc:spChg chg="mod">
          <ac:chgData name="Bob Ward" userId="6da7c2dd-8e2e-469f-a216-c384312e2a2d" providerId="ADAL" clId="{2ECB126F-5319-47F4-90C2-4F561286DEBB}" dt="2024-03-16T20:27:54.237" v="182" actId="12788"/>
          <ac:spMkLst>
            <pc:docMk/>
            <pc:sldMk cId="3705437639" sldId="2147479162"/>
            <ac:spMk id="10" creationId="{C392F3C6-43A7-DBEE-F680-119E300A0AF2}"/>
          </ac:spMkLst>
        </pc:spChg>
        <pc:spChg chg="mod">
          <ac:chgData name="Bob Ward" userId="6da7c2dd-8e2e-469f-a216-c384312e2a2d" providerId="ADAL" clId="{2ECB126F-5319-47F4-90C2-4F561286DEBB}" dt="2024-03-16T20:28:03.968" v="183" actId="552"/>
          <ac:spMkLst>
            <pc:docMk/>
            <pc:sldMk cId="3705437639" sldId="2147479162"/>
            <ac:spMk id="15" creationId="{8F19BF95-9280-0B8F-4F77-3909D251EDDA}"/>
          </ac:spMkLst>
        </pc:spChg>
        <pc:spChg chg="add mod">
          <ac:chgData name="Bob Ward" userId="6da7c2dd-8e2e-469f-a216-c384312e2a2d" providerId="ADAL" clId="{2ECB126F-5319-47F4-90C2-4F561286DEBB}" dt="2024-03-16T20:28:03.968" v="183" actId="552"/>
          <ac:spMkLst>
            <pc:docMk/>
            <pc:sldMk cId="3705437639" sldId="2147479162"/>
            <ac:spMk id="16" creationId="{69EAA2EF-C358-899C-2337-09AFB785CCAD}"/>
          </ac:spMkLst>
        </pc:spChg>
        <pc:spChg chg="mod">
          <ac:chgData name="Bob Ward" userId="6da7c2dd-8e2e-469f-a216-c384312e2a2d" providerId="ADAL" clId="{2ECB126F-5319-47F4-90C2-4F561286DEBB}" dt="2024-03-16T20:28:03.968" v="183" actId="552"/>
          <ac:spMkLst>
            <pc:docMk/>
            <pc:sldMk cId="3705437639" sldId="2147479162"/>
            <ac:spMk id="85" creationId="{3CE36DAE-EFE9-43C9-8EB9-83173D876F8A}"/>
          </ac:spMkLst>
        </pc:spChg>
        <pc:spChg chg="mod">
          <ac:chgData name="Bob Ward" userId="6da7c2dd-8e2e-469f-a216-c384312e2a2d" providerId="ADAL" clId="{2ECB126F-5319-47F4-90C2-4F561286DEBB}" dt="2024-03-16T20:28:03.968" v="183" actId="552"/>
          <ac:spMkLst>
            <pc:docMk/>
            <pc:sldMk cId="3705437639" sldId="2147479162"/>
            <ac:spMk id="89" creationId="{78643ABC-3B30-4785-B44B-741B71872846}"/>
          </ac:spMkLst>
        </pc:spChg>
        <pc:picChg chg="mod">
          <ac:chgData name="Bob Ward" userId="6da7c2dd-8e2e-469f-a216-c384312e2a2d" providerId="ADAL" clId="{2ECB126F-5319-47F4-90C2-4F561286DEBB}" dt="2024-03-16T20:27:54.237" v="182" actId="12788"/>
          <ac:picMkLst>
            <pc:docMk/>
            <pc:sldMk cId="3705437639" sldId="2147479162"/>
            <ac:picMk id="5" creationId="{39FD53BC-48B6-CBB1-810C-DAFCB855F01B}"/>
          </ac:picMkLst>
        </pc:picChg>
        <pc:picChg chg="mod">
          <ac:chgData name="Bob Ward" userId="6da7c2dd-8e2e-469f-a216-c384312e2a2d" providerId="ADAL" clId="{2ECB126F-5319-47F4-90C2-4F561286DEBB}" dt="2024-03-16T20:27:54.237" v="182" actId="12788"/>
          <ac:picMkLst>
            <pc:docMk/>
            <pc:sldMk cId="3705437639" sldId="2147479162"/>
            <ac:picMk id="11" creationId="{E10AD6EA-F2C2-8B8F-E0F7-4787DE18D1ED}"/>
          </ac:picMkLst>
        </pc:picChg>
        <pc:picChg chg="mod">
          <ac:chgData name="Bob Ward" userId="6da7c2dd-8e2e-469f-a216-c384312e2a2d" providerId="ADAL" clId="{2ECB126F-5319-47F4-90C2-4F561286DEBB}" dt="2024-03-16T20:27:54.237" v="182" actId="12788"/>
          <ac:picMkLst>
            <pc:docMk/>
            <pc:sldMk cId="3705437639" sldId="2147479162"/>
            <ac:picMk id="12" creationId="{A10C4F5B-6345-BE93-3635-661911E59000}"/>
          </ac:picMkLst>
        </pc:picChg>
        <pc:picChg chg="mod">
          <ac:chgData name="Bob Ward" userId="6da7c2dd-8e2e-469f-a216-c384312e2a2d" providerId="ADAL" clId="{2ECB126F-5319-47F4-90C2-4F561286DEBB}" dt="2024-03-16T20:27:54.237" v="182" actId="12788"/>
          <ac:picMkLst>
            <pc:docMk/>
            <pc:sldMk cId="3705437639" sldId="2147479162"/>
            <ac:picMk id="13" creationId="{505E8E4F-B7D1-E9A7-39C0-DB78CE2E7DA4}"/>
          </ac:picMkLst>
        </pc:picChg>
        <pc:picChg chg="add mod">
          <ac:chgData name="Bob Ward" userId="6da7c2dd-8e2e-469f-a216-c384312e2a2d" providerId="ADAL" clId="{2ECB126F-5319-47F4-90C2-4F561286DEBB}" dt="2024-03-16T20:27:54.237" v="182" actId="12788"/>
          <ac:picMkLst>
            <pc:docMk/>
            <pc:sldMk cId="3705437639" sldId="2147479162"/>
            <ac:picMk id="14" creationId="{7FFEE42A-165F-82DD-5FC3-C31244E05BAA}"/>
          </ac:picMkLst>
        </pc:picChg>
        <pc:picChg chg="mod">
          <ac:chgData name="Bob Ward" userId="6da7c2dd-8e2e-469f-a216-c384312e2a2d" providerId="ADAL" clId="{2ECB126F-5319-47F4-90C2-4F561286DEBB}" dt="2024-03-16T20:27:54.237" v="182" actId="12788"/>
          <ac:picMkLst>
            <pc:docMk/>
            <pc:sldMk cId="3705437639" sldId="2147479162"/>
            <ac:picMk id="92" creationId="{BA9B3B10-F816-4312-A9C2-D61399728A31}"/>
          </ac:picMkLst>
        </pc:picChg>
        <pc:picChg chg="mod">
          <ac:chgData name="Bob Ward" userId="6da7c2dd-8e2e-469f-a216-c384312e2a2d" providerId="ADAL" clId="{2ECB126F-5319-47F4-90C2-4F561286DEBB}" dt="2024-03-16T20:27:54.237" v="182" actId="12788"/>
          <ac:picMkLst>
            <pc:docMk/>
            <pc:sldMk cId="3705437639" sldId="2147479162"/>
            <ac:picMk id="94" creationId="{07DC0201-F7C2-4095-97AB-CF9E33F318BB}"/>
          </ac:picMkLst>
        </pc:picChg>
        <pc:picChg chg="mod">
          <ac:chgData name="Bob Ward" userId="6da7c2dd-8e2e-469f-a216-c384312e2a2d" providerId="ADAL" clId="{2ECB126F-5319-47F4-90C2-4F561286DEBB}" dt="2024-03-16T20:27:54.237" v="182" actId="12788"/>
          <ac:picMkLst>
            <pc:docMk/>
            <pc:sldMk cId="3705437639" sldId="2147479162"/>
            <ac:picMk id="96" creationId="{9EF58B37-88D8-438E-9712-056D773B2E3D}"/>
          </ac:picMkLst>
        </pc:picChg>
      </pc:sldChg>
      <pc:sldChg chg="addSp modSp del mod modAnim">
        <pc:chgData name="Bob Ward" userId="6da7c2dd-8e2e-469f-a216-c384312e2a2d" providerId="ADAL" clId="{2ECB126F-5319-47F4-90C2-4F561286DEBB}" dt="2024-04-11T18:14:20.768" v="3582" actId="47"/>
        <pc:sldMkLst>
          <pc:docMk/>
          <pc:sldMk cId="3290149377" sldId="2147479165"/>
        </pc:sldMkLst>
        <pc:spChg chg="mod">
          <ac:chgData name="Bob Ward" userId="6da7c2dd-8e2e-469f-a216-c384312e2a2d" providerId="ADAL" clId="{2ECB126F-5319-47F4-90C2-4F561286DEBB}" dt="2024-03-16T20:45:57.130" v="202" actId="1076"/>
          <ac:spMkLst>
            <pc:docMk/>
            <pc:sldMk cId="3290149377" sldId="2147479165"/>
            <ac:spMk id="3" creationId="{E50F021E-B933-E261-B4D2-9FFAFE0BB57E}"/>
          </ac:spMkLst>
        </pc:spChg>
        <pc:spChg chg="mod">
          <ac:chgData name="Bob Ward" userId="6da7c2dd-8e2e-469f-a216-c384312e2a2d" providerId="ADAL" clId="{2ECB126F-5319-47F4-90C2-4F561286DEBB}" dt="2024-03-25T17:13:06.961" v="3578" actId="20577"/>
          <ac:spMkLst>
            <pc:docMk/>
            <pc:sldMk cId="3290149377" sldId="2147479165"/>
            <ac:spMk id="4" creationId="{5294A86B-CC40-D237-6271-40E185564860}"/>
          </ac:spMkLst>
        </pc:spChg>
        <pc:spChg chg="add mod">
          <ac:chgData name="Bob Ward" userId="6da7c2dd-8e2e-469f-a216-c384312e2a2d" providerId="ADAL" clId="{2ECB126F-5319-47F4-90C2-4F561286DEBB}" dt="2024-03-16T20:45:10.989" v="199" actId="207"/>
          <ac:spMkLst>
            <pc:docMk/>
            <pc:sldMk cId="3290149377" sldId="2147479165"/>
            <ac:spMk id="7" creationId="{F87AB462-B20D-4DB0-1104-3F4B89C83767}"/>
          </ac:spMkLst>
        </pc:spChg>
      </pc:sldChg>
      <pc:sldChg chg="modSp mod">
        <pc:chgData name="Bob Ward" userId="6da7c2dd-8e2e-469f-a216-c384312e2a2d" providerId="ADAL" clId="{2ECB126F-5319-47F4-90C2-4F561286DEBB}" dt="2024-03-18T12:08:23.593" v="3498" actId="6549"/>
        <pc:sldMkLst>
          <pc:docMk/>
          <pc:sldMk cId="3509588816" sldId="2147479176"/>
        </pc:sldMkLst>
        <pc:spChg chg="mod">
          <ac:chgData name="Bob Ward" userId="6da7c2dd-8e2e-469f-a216-c384312e2a2d" providerId="ADAL" clId="{2ECB126F-5319-47F4-90C2-4F561286DEBB}" dt="2024-03-18T12:08:23.593" v="3498" actId="6549"/>
          <ac:spMkLst>
            <pc:docMk/>
            <pc:sldMk cId="3509588816" sldId="2147479176"/>
            <ac:spMk id="11" creationId="{2B55C0F1-8DE8-C459-7BE1-845C56C26B83}"/>
          </ac:spMkLst>
        </pc:spChg>
      </pc:sldChg>
      <pc:sldChg chg="modSp mod">
        <pc:chgData name="Bob Ward" userId="6da7c2dd-8e2e-469f-a216-c384312e2a2d" providerId="ADAL" clId="{2ECB126F-5319-47F4-90C2-4F561286DEBB}" dt="2024-03-16T20:51:00.037" v="260" actId="255"/>
        <pc:sldMkLst>
          <pc:docMk/>
          <pc:sldMk cId="3283684728" sldId="2147479181"/>
        </pc:sldMkLst>
        <pc:spChg chg="mod">
          <ac:chgData name="Bob Ward" userId="6da7c2dd-8e2e-469f-a216-c384312e2a2d" providerId="ADAL" clId="{2ECB126F-5319-47F4-90C2-4F561286DEBB}" dt="2024-03-16T20:50:53.492" v="259" actId="552"/>
          <ac:spMkLst>
            <pc:docMk/>
            <pc:sldMk cId="3283684728" sldId="2147479181"/>
            <ac:spMk id="3" creationId="{FE156898-3941-F287-FC9D-1F8B757AC117}"/>
          </ac:spMkLst>
        </pc:spChg>
        <pc:spChg chg="mod">
          <ac:chgData name="Bob Ward" userId="6da7c2dd-8e2e-469f-a216-c384312e2a2d" providerId="ADAL" clId="{2ECB126F-5319-47F4-90C2-4F561286DEBB}" dt="2024-03-16T20:51:00.037" v="260" actId="255"/>
          <ac:spMkLst>
            <pc:docMk/>
            <pc:sldMk cId="3283684728" sldId="2147479181"/>
            <ac:spMk id="6" creationId="{88641BB7-4E16-6C32-CD3F-913111BCA4C7}"/>
          </ac:spMkLst>
        </pc:spChg>
        <pc:spChg chg="mod">
          <ac:chgData name="Bob Ward" userId="6da7c2dd-8e2e-469f-a216-c384312e2a2d" providerId="ADAL" clId="{2ECB126F-5319-47F4-90C2-4F561286DEBB}" dt="2024-03-16T20:50:53.492" v="259" actId="552"/>
          <ac:spMkLst>
            <pc:docMk/>
            <pc:sldMk cId="3283684728" sldId="2147479181"/>
            <ac:spMk id="7" creationId="{B2F3399A-8C48-CAEB-D923-B39F9270B0C5}"/>
          </ac:spMkLst>
        </pc:spChg>
        <pc:spChg chg="mod">
          <ac:chgData name="Bob Ward" userId="6da7c2dd-8e2e-469f-a216-c384312e2a2d" providerId="ADAL" clId="{2ECB126F-5319-47F4-90C2-4F561286DEBB}" dt="2024-03-16T20:50:53.492" v="259" actId="552"/>
          <ac:spMkLst>
            <pc:docMk/>
            <pc:sldMk cId="3283684728" sldId="2147479181"/>
            <ac:spMk id="9" creationId="{D4AF00F8-1B8A-606B-64FE-602C7F3DE487}"/>
          </ac:spMkLst>
        </pc:spChg>
        <pc:spChg chg="mod">
          <ac:chgData name="Bob Ward" userId="6da7c2dd-8e2e-469f-a216-c384312e2a2d" providerId="ADAL" clId="{2ECB126F-5319-47F4-90C2-4F561286DEBB}" dt="2024-03-16T20:50:45.829" v="258" actId="12788"/>
          <ac:spMkLst>
            <pc:docMk/>
            <pc:sldMk cId="3283684728" sldId="2147479181"/>
            <ac:spMk id="10" creationId="{C392F3C6-43A7-DBEE-F680-119E300A0AF2}"/>
          </ac:spMkLst>
        </pc:spChg>
        <pc:spChg chg="mod">
          <ac:chgData name="Bob Ward" userId="6da7c2dd-8e2e-469f-a216-c384312e2a2d" providerId="ADAL" clId="{2ECB126F-5319-47F4-90C2-4F561286DEBB}" dt="2024-03-16T20:50:45.829" v="258" actId="12788"/>
          <ac:spMkLst>
            <pc:docMk/>
            <pc:sldMk cId="3283684728" sldId="2147479181"/>
            <ac:spMk id="17" creationId="{3422308D-149D-296F-5A5F-3EF30C078346}"/>
          </ac:spMkLst>
        </pc:spChg>
        <pc:spChg chg="mod">
          <ac:chgData name="Bob Ward" userId="6da7c2dd-8e2e-469f-a216-c384312e2a2d" providerId="ADAL" clId="{2ECB126F-5319-47F4-90C2-4F561286DEBB}" dt="2024-03-16T20:50:53.492" v="259" actId="552"/>
          <ac:spMkLst>
            <pc:docMk/>
            <pc:sldMk cId="3283684728" sldId="2147479181"/>
            <ac:spMk id="18" creationId="{DDC2930B-AAA5-0E6B-258B-FD004DA34AC1}"/>
          </ac:spMkLst>
        </pc:spChg>
        <pc:spChg chg="mod">
          <ac:chgData name="Bob Ward" userId="6da7c2dd-8e2e-469f-a216-c384312e2a2d" providerId="ADAL" clId="{2ECB126F-5319-47F4-90C2-4F561286DEBB}" dt="2024-03-16T20:50:53.492" v="259" actId="552"/>
          <ac:spMkLst>
            <pc:docMk/>
            <pc:sldMk cId="3283684728" sldId="2147479181"/>
            <ac:spMk id="19" creationId="{7A57F635-9C03-23E9-FA21-04EFC66FAC28}"/>
          </ac:spMkLst>
        </pc:spChg>
        <pc:spChg chg="mod">
          <ac:chgData name="Bob Ward" userId="6da7c2dd-8e2e-469f-a216-c384312e2a2d" providerId="ADAL" clId="{2ECB126F-5319-47F4-90C2-4F561286DEBB}" dt="2024-03-16T20:48:48.195" v="211" actId="1076"/>
          <ac:spMkLst>
            <pc:docMk/>
            <pc:sldMk cId="3283684728" sldId="2147479181"/>
            <ac:spMk id="49" creationId="{C129AA56-E9DE-44A2-987E-1E822F42EA6B}"/>
          </ac:spMkLst>
        </pc:spChg>
        <pc:spChg chg="mod">
          <ac:chgData name="Bob Ward" userId="6da7c2dd-8e2e-469f-a216-c384312e2a2d" providerId="ADAL" clId="{2ECB126F-5319-47F4-90C2-4F561286DEBB}" dt="2024-03-16T20:50:53.492" v="259" actId="552"/>
          <ac:spMkLst>
            <pc:docMk/>
            <pc:sldMk cId="3283684728" sldId="2147479181"/>
            <ac:spMk id="85" creationId="{3CE36DAE-EFE9-43C9-8EB9-83173D876F8A}"/>
          </ac:spMkLst>
        </pc:spChg>
        <pc:spChg chg="mod">
          <ac:chgData name="Bob Ward" userId="6da7c2dd-8e2e-469f-a216-c384312e2a2d" providerId="ADAL" clId="{2ECB126F-5319-47F4-90C2-4F561286DEBB}" dt="2024-03-16T20:50:53.492" v="259" actId="552"/>
          <ac:spMkLst>
            <pc:docMk/>
            <pc:sldMk cId="3283684728" sldId="2147479181"/>
            <ac:spMk id="89" creationId="{78643ABC-3B30-4785-B44B-741B71872846}"/>
          </ac:spMkLst>
        </pc:spChg>
        <pc:picChg chg="mod">
          <ac:chgData name="Bob Ward" userId="6da7c2dd-8e2e-469f-a216-c384312e2a2d" providerId="ADAL" clId="{2ECB126F-5319-47F4-90C2-4F561286DEBB}" dt="2024-03-16T20:50:45.829" v="258" actId="12788"/>
          <ac:picMkLst>
            <pc:docMk/>
            <pc:sldMk cId="3283684728" sldId="2147479181"/>
            <ac:picMk id="5" creationId="{39FD53BC-48B6-CBB1-810C-DAFCB855F01B}"/>
          </ac:picMkLst>
        </pc:picChg>
        <pc:picChg chg="mod">
          <ac:chgData name="Bob Ward" userId="6da7c2dd-8e2e-469f-a216-c384312e2a2d" providerId="ADAL" clId="{2ECB126F-5319-47F4-90C2-4F561286DEBB}" dt="2024-03-16T20:50:45.829" v="258" actId="12788"/>
          <ac:picMkLst>
            <pc:docMk/>
            <pc:sldMk cId="3283684728" sldId="2147479181"/>
            <ac:picMk id="13" creationId="{505E8E4F-B7D1-E9A7-39C0-DB78CE2E7DA4}"/>
          </ac:picMkLst>
        </pc:picChg>
        <pc:picChg chg="mod">
          <ac:chgData name="Bob Ward" userId="6da7c2dd-8e2e-469f-a216-c384312e2a2d" providerId="ADAL" clId="{2ECB126F-5319-47F4-90C2-4F561286DEBB}" dt="2024-03-16T20:50:45.829" v="258" actId="12788"/>
          <ac:picMkLst>
            <pc:docMk/>
            <pc:sldMk cId="3283684728" sldId="2147479181"/>
            <ac:picMk id="16" creationId="{E43CA793-AE87-E5B7-88A2-776ACE13B8AF}"/>
          </ac:picMkLst>
        </pc:picChg>
        <pc:picChg chg="mod">
          <ac:chgData name="Bob Ward" userId="6da7c2dd-8e2e-469f-a216-c384312e2a2d" providerId="ADAL" clId="{2ECB126F-5319-47F4-90C2-4F561286DEBB}" dt="2024-03-16T20:50:45.829" v="258" actId="12788"/>
          <ac:picMkLst>
            <pc:docMk/>
            <pc:sldMk cId="3283684728" sldId="2147479181"/>
            <ac:picMk id="92" creationId="{BA9B3B10-F816-4312-A9C2-D61399728A31}"/>
          </ac:picMkLst>
        </pc:picChg>
        <pc:picChg chg="mod">
          <ac:chgData name="Bob Ward" userId="6da7c2dd-8e2e-469f-a216-c384312e2a2d" providerId="ADAL" clId="{2ECB126F-5319-47F4-90C2-4F561286DEBB}" dt="2024-03-16T20:50:45.829" v="258" actId="12788"/>
          <ac:picMkLst>
            <pc:docMk/>
            <pc:sldMk cId="3283684728" sldId="2147479181"/>
            <ac:picMk id="94" creationId="{07DC0201-F7C2-4095-97AB-CF9E33F318BB}"/>
          </ac:picMkLst>
        </pc:picChg>
      </pc:sldChg>
      <pc:sldChg chg="addSp modSp mod ord modNotesTx">
        <pc:chgData name="Bob Ward" userId="6da7c2dd-8e2e-469f-a216-c384312e2a2d" providerId="ADAL" clId="{2ECB126F-5319-47F4-90C2-4F561286DEBB}" dt="2024-03-17T02:25:35.115" v="1884" actId="1076"/>
        <pc:sldMkLst>
          <pc:docMk/>
          <pc:sldMk cId="50372673" sldId="2147479183"/>
        </pc:sldMkLst>
        <pc:spChg chg="mod">
          <ac:chgData name="Bob Ward" userId="6da7c2dd-8e2e-469f-a216-c384312e2a2d" providerId="ADAL" clId="{2ECB126F-5319-47F4-90C2-4F561286DEBB}" dt="2024-03-17T02:24:28.621" v="1881" actId="1076"/>
          <ac:spMkLst>
            <pc:docMk/>
            <pc:sldMk cId="50372673" sldId="2147479183"/>
            <ac:spMk id="3" creationId="{14AEAEED-7893-5960-5417-4582E32E3241}"/>
          </ac:spMkLst>
        </pc:spChg>
        <pc:spChg chg="add mod">
          <ac:chgData name="Bob Ward" userId="6da7c2dd-8e2e-469f-a216-c384312e2a2d" providerId="ADAL" clId="{2ECB126F-5319-47F4-90C2-4F561286DEBB}" dt="2024-03-17T02:25:35.115" v="1884" actId="1076"/>
          <ac:spMkLst>
            <pc:docMk/>
            <pc:sldMk cId="50372673" sldId="2147479183"/>
            <ac:spMk id="5" creationId="{9F099E04-0D04-2D31-571B-7093B1E99770}"/>
          </ac:spMkLst>
        </pc:spChg>
      </pc:sldChg>
      <pc:sldChg chg="addSp modSp mod">
        <pc:chgData name="Bob Ward" userId="6da7c2dd-8e2e-469f-a216-c384312e2a2d" providerId="ADAL" clId="{2ECB126F-5319-47F4-90C2-4F561286DEBB}" dt="2024-03-17T15:04:53.571" v="2509" actId="255"/>
        <pc:sldMkLst>
          <pc:docMk/>
          <pc:sldMk cId="12624481" sldId="2147479184"/>
        </pc:sldMkLst>
        <pc:spChg chg="add mod">
          <ac:chgData name="Bob Ward" userId="6da7c2dd-8e2e-469f-a216-c384312e2a2d" providerId="ADAL" clId="{2ECB126F-5319-47F4-90C2-4F561286DEBB}" dt="2024-03-17T15:04:53.571" v="2509" actId="255"/>
          <ac:spMkLst>
            <pc:docMk/>
            <pc:sldMk cId="12624481" sldId="2147479184"/>
            <ac:spMk id="3" creationId="{54549242-122E-D333-5C48-C4D05D7E55BF}"/>
          </ac:spMkLst>
        </pc:spChg>
      </pc:sldChg>
      <pc:sldChg chg="modSp mod">
        <pc:chgData name="Bob Ward" userId="6da7c2dd-8e2e-469f-a216-c384312e2a2d" providerId="ADAL" clId="{2ECB126F-5319-47F4-90C2-4F561286DEBB}" dt="2024-03-17T02:26:14.997" v="1885" actId="113"/>
        <pc:sldMkLst>
          <pc:docMk/>
          <pc:sldMk cId="1160544645" sldId="2147479187"/>
        </pc:sldMkLst>
        <pc:spChg chg="mod">
          <ac:chgData name="Bob Ward" userId="6da7c2dd-8e2e-469f-a216-c384312e2a2d" providerId="ADAL" clId="{2ECB126F-5319-47F4-90C2-4F561286DEBB}" dt="2024-03-17T02:26:14.997" v="1885" actId="113"/>
          <ac:spMkLst>
            <pc:docMk/>
            <pc:sldMk cId="1160544645" sldId="2147479187"/>
            <ac:spMk id="3" creationId="{85BB4083-17AA-B52F-98C0-013B7FE7D0C5}"/>
          </ac:spMkLst>
        </pc:spChg>
      </pc:sldChg>
      <pc:sldChg chg="del modNotesTx">
        <pc:chgData name="Bob Ward" userId="6da7c2dd-8e2e-469f-a216-c384312e2a2d" providerId="ADAL" clId="{2ECB126F-5319-47F4-90C2-4F561286DEBB}" dt="2024-03-18T14:15:30.369" v="3500" actId="47"/>
        <pc:sldMkLst>
          <pc:docMk/>
          <pc:sldMk cId="91510825" sldId="2147479188"/>
        </pc:sldMkLst>
      </pc:sldChg>
      <pc:sldChg chg="del">
        <pc:chgData name="Bob Ward" userId="6da7c2dd-8e2e-469f-a216-c384312e2a2d" providerId="ADAL" clId="{2ECB126F-5319-47F4-90C2-4F561286DEBB}" dt="2024-04-11T18:16:22.146" v="3584" actId="47"/>
        <pc:sldMkLst>
          <pc:docMk/>
          <pc:sldMk cId="4114519300" sldId="2147479189"/>
        </pc:sldMkLst>
      </pc:sldChg>
      <pc:sldChg chg="mod modShow">
        <pc:chgData name="Bob Ward" userId="6da7c2dd-8e2e-469f-a216-c384312e2a2d" providerId="ADAL" clId="{2ECB126F-5319-47F4-90C2-4F561286DEBB}" dt="2024-03-17T16:09:55.065" v="2622" actId="729"/>
        <pc:sldMkLst>
          <pc:docMk/>
          <pc:sldMk cId="344868526" sldId="2147479197"/>
        </pc:sldMkLst>
      </pc:sldChg>
      <pc:sldChg chg="addSp modSp mod modAnim">
        <pc:chgData name="Bob Ward" userId="6da7c2dd-8e2e-469f-a216-c384312e2a2d" providerId="ADAL" clId="{2ECB126F-5319-47F4-90C2-4F561286DEBB}" dt="2024-03-17T16:54:23.357" v="3215" actId="20577"/>
        <pc:sldMkLst>
          <pc:docMk/>
          <pc:sldMk cId="4272622640" sldId="2147479198"/>
        </pc:sldMkLst>
        <pc:spChg chg="add mod">
          <ac:chgData name="Bob Ward" userId="6da7c2dd-8e2e-469f-a216-c384312e2a2d" providerId="ADAL" clId="{2ECB126F-5319-47F4-90C2-4F561286DEBB}" dt="2024-03-16T20:53:12.118" v="264" actId="1076"/>
          <ac:spMkLst>
            <pc:docMk/>
            <pc:sldMk cId="4272622640" sldId="2147479198"/>
            <ac:spMk id="3" creationId="{28126017-7390-FA4E-538E-736EA0412FF5}"/>
          </ac:spMkLst>
        </pc:spChg>
        <pc:spChg chg="mod">
          <ac:chgData name="Bob Ward" userId="6da7c2dd-8e2e-469f-a216-c384312e2a2d" providerId="ADAL" clId="{2ECB126F-5319-47F4-90C2-4F561286DEBB}" dt="2024-03-16T20:59:22.663" v="421" actId="1076"/>
          <ac:spMkLst>
            <pc:docMk/>
            <pc:sldMk cId="4272622640" sldId="2147479198"/>
            <ac:spMk id="5" creationId="{D6004506-E172-836A-6A0E-3FBC5E610475}"/>
          </ac:spMkLst>
        </pc:spChg>
        <pc:spChg chg="mod">
          <ac:chgData name="Bob Ward" userId="6da7c2dd-8e2e-469f-a216-c384312e2a2d" providerId="ADAL" clId="{2ECB126F-5319-47F4-90C2-4F561286DEBB}" dt="2024-03-17T16:54:23.357" v="3215" actId="20577"/>
          <ac:spMkLst>
            <pc:docMk/>
            <pc:sldMk cId="4272622640" sldId="2147479198"/>
            <ac:spMk id="6" creationId="{A4F395AA-0491-B5D3-4C20-19097BC5465D}"/>
          </ac:spMkLst>
        </pc:spChg>
        <pc:spChg chg="mod">
          <ac:chgData name="Bob Ward" userId="6da7c2dd-8e2e-469f-a216-c384312e2a2d" providerId="ADAL" clId="{2ECB126F-5319-47F4-90C2-4F561286DEBB}" dt="2024-03-16T20:59:22.663" v="421" actId="1076"/>
          <ac:spMkLst>
            <pc:docMk/>
            <pc:sldMk cId="4272622640" sldId="2147479198"/>
            <ac:spMk id="7" creationId="{2DCED778-46E8-911F-0041-7A9B322C1E79}"/>
          </ac:spMkLst>
        </pc:spChg>
        <pc:spChg chg="mod">
          <ac:chgData name="Bob Ward" userId="6da7c2dd-8e2e-469f-a216-c384312e2a2d" providerId="ADAL" clId="{2ECB126F-5319-47F4-90C2-4F561286DEBB}" dt="2024-03-16T20:59:30.417" v="423" actId="14100"/>
          <ac:spMkLst>
            <pc:docMk/>
            <pc:sldMk cId="4272622640" sldId="2147479198"/>
            <ac:spMk id="8" creationId="{AC4FAD09-0535-DA25-60B2-BB776CA6D612}"/>
          </ac:spMkLst>
        </pc:spChg>
        <pc:spChg chg="mod">
          <ac:chgData name="Bob Ward" userId="6da7c2dd-8e2e-469f-a216-c384312e2a2d" providerId="ADAL" clId="{2ECB126F-5319-47F4-90C2-4F561286DEBB}" dt="2024-03-16T21:03:23.616" v="426" actId="6549"/>
          <ac:spMkLst>
            <pc:docMk/>
            <pc:sldMk cId="4272622640" sldId="2147479198"/>
            <ac:spMk id="9" creationId="{EF8D3442-E815-EEBB-F1EA-ABE75EF51664}"/>
          </ac:spMkLst>
        </pc:spChg>
        <pc:spChg chg="mod">
          <ac:chgData name="Bob Ward" userId="6da7c2dd-8e2e-469f-a216-c384312e2a2d" providerId="ADAL" clId="{2ECB126F-5319-47F4-90C2-4F561286DEBB}" dt="2024-03-16T20:59:33.824" v="424" actId="14100"/>
          <ac:spMkLst>
            <pc:docMk/>
            <pc:sldMk cId="4272622640" sldId="2147479198"/>
            <ac:spMk id="10" creationId="{DA660740-0434-8357-3878-71353DB2C0ED}"/>
          </ac:spMkLst>
        </pc:spChg>
      </pc:sldChg>
      <pc:sldChg chg="mod modShow modNotesTx">
        <pc:chgData name="Bob Ward" userId="6da7c2dd-8e2e-469f-a216-c384312e2a2d" providerId="ADAL" clId="{2ECB126F-5319-47F4-90C2-4F561286DEBB}" dt="2024-03-17T16:52:11.702" v="3183" actId="6549"/>
        <pc:sldMkLst>
          <pc:docMk/>
          <pc:sldMk cId="2607801785" sldId="2147479202"/>
        </pc:sldMkLst>
      </pc:sldChg>
      <pc:sldChg chg="del">
        <pc:chgData name="Bob Ward" userId="6da7c2dd-8e2e-469f-a216-c384312e2a2d" providerId="ADAL" clId="{2ECB126F-5319-47F4-90C2-4F561286DEBB}" dt="2024-04-11T18:16:50.881" v="3587" actId="47"/>
        <pc:sldMkLst>
          <pc:docMk/>
          <pc:sldMk cId="2459435102" sldId="2147479203"/>
        </pc:sldMkLst>
      </pc:sldChg>
      <pc:sldChg chg="addSp modSp mod">
        <pc:chgData name="Bob Ward" userId="6da7c2dd-8e2e-469f-a216-c384312e2a2d" providerId="ADAL" clId="{2ECB126F-5319-47F4-90C2-4F561286DEBB}" dt="2024-03-17T02:23:32.287" v="1746" actId="20577"/>
        <pc:sldMkLst>
          <pc:docMk/>
          <pc:sldMk cId="2032196648" sldId="2147479208"/>
        </pc:sldMkLst>
        <pc:spChg chg="mod">
          <ac:chgData name="Bob Ward" userId="6da7c2dd-8e2e-469f-a216-c384312e2a2d" providerId="ADAL" clId="{2ECB126F-5319-47F4-90C2-4F561286DEBB}" dt="2024-03-17T02:23:32.287" v="1746" actId="20577"/>
          <ac:spMkLst>
            <pc:docMk/>
            <pc:sldMk cId="2032196648" sldId="2147479208"/>
            <ac:spMk id="3" creationId="{14AEAEED-7893-5960-5417-4582E32E3241}"/>
          </ac:spMkLst>
        </pc:spChg>
        <pc:spChg chg="add mod">
          <ac:chgData name="Bob Ward" userId="6da7c2dd-8e2e-469f-a216-c384312e2a2d" providerId="ADAL" clId="{2ECB126F-5319-47F4-90C2-4F561286DEBB}" dt="2024-03-17T02:21:47.956" v="1686" actId="1076"/>
          <ac:spMkLst>
            <pc:docMk/>
            <pc:sldMk cId="2032196648" sldId="2147479208"/>
            <ac:spMk id="5" creationId="{57CC29E8-D1F7-DE0A-BF12-5D54A2564EC5}"/>
          </ac:spMkLst>
        </pc:spChg>
        <pc:picChg chg="add mod">
          <ac:chgData name="Bob Ward" userId="6da7c2dd-8e2e-469f-a216-c384312e2a2d" providerId="ADAL" clId="{2ECB126F-5319-47F4-90C2-4F561286DEBB}" dt="2024-03-17T02:22:23.214" v="1698" actId="1076"/>
          <ac:picMkLst>
            <pc:docMk/>
            <pc:sldMk cId="2032196648" sldId="2147479208"/>
            <ac:picMk id="6" creationId="{6B451666-A8F3-2145-507E-873AA12865B3}"/>
          </ac:picMkLst>
        </pc:picChg>
      </pc:sldChg>
      <pc:sldChg chg="del">
        <pc:chgData name="Bob Ward" userId="6da7c2dd-8e2e-469f-a216-c384312e2a2d" providerId="ADAL" clId="{2ECB126F-5319-47F4-90C2-4F561286DEBB}" dt="2024-03-16T21:24:26.683" v="621" actId="47"/>
        <pc:sldMkLst>
          <pc:docMk/>
          <pc:sldMk cId="1538859868" sldId="2147479573"/>
        </pc:sldMkLst>
      </pc:sldChg>
      <pc:sldChg chg="delSp modSp mod">
        <pc:chgData name="Bob Ward" userId="6da7c2dd-8e2e-469f-a216-c384312e2a2d" providerId="ADAL" clId="{2ECB126F-5319-47F4-90C2-4F561286DEBB}" dt="2024-03-17T02:22:19.829" v="1696" actId="21"/>
        <pc:sldMkLst>
          <pc:docMk/>
          <pc:sldMk cId="3338088947" sldId="2147479579"/>
        </pc:sldMkLst>
        <pc:spChg chg="mod">
          <ac:chgData name="Bob Ward" userId="6da7c2dd-8e2e-469f-a216-c384312e2a2d" providerId="ADAL" clId="{2ECB126F-5319-47F4-90C2-4F561286DEBB}" dt="2024-03-17T02:20:00.540" v="1646" actId="20577"/>
          <ac:spMkLst>
            <pc:docMk/>
            <pc:sldMk cId="3338088947" sldId="2147479579"/>
            <ac:spMk id="2" creationId="{C2DCFA07-3BB4-B4D2-AD9F-067E6D2EE510}"/>
          </ac:spMkLst>
        </pc:spChg>
        <pc:spChg chg="mod">
          <ac:chgData name="Bob Ward" userId="6da7c2dd-8e2e-469f-a216-c384312e2a2d" providerId="ADAL" clId="{2ECB126F-5319-47F4-90C2-4F561286DEBB}" dt="2024-03-17T02:22:06.766" v="1694" actId="5793"/>
          <ac:spMkLst>
            <pc:docMk/>
            <pc:sldMk cId="3338088947" sldId="2147479579"/>
            <ac:spMk id="4" creationId="{54F4D2AB-097C-3297-8369-1EDF08BEDDA2}"/>
          </ac:spMkLst>
        </pc:spChg>
        <pc:picChg chg="del mod">
          <ac:chgData name="Bob Ward" userId="6da7c2dd-8e2e-469f-a216-c384312e2a2d" providerId="ADAL" clId="{2ECB126F-5319-47F4-90C2-4F561286DEBB}" dt="2024-03-17T02:22:19.829" v="1696" actId="21"/>
          <ac:picMkLst>
            <pc:docMk/>
            <pc:sldMk cId="3338088947" sldId="2147479579"/>
            <ac:picMk id="5" creationId="{6B451666-A8F3-2145-507E-873AA12865B3}"/>
          </ac:picMkLst>
        </pc:picChg>
      </pc:sldChg>
      <pc:sldChg chg="addSp modSp mod modNotesTx">
        <pc:chgData name="Bob Ward" userId="6da7c2dd-8e2e-469f-a216-c384312e2a2d" providerId="ADAL" clId="{2ECB126F-5319-47F4-90C2-4F561286DEBB}" dt="2024-03-17T15:06:18.707" v="2568" actId="20577"/>
        <pc:sldMkLst>
          <pc:docMk/>
          <pc:sldMk cId="2922165517" sldId="2147479581"/>
        </pc:sldMkLst>
        <pc:spChg chg="add mod">
          <ac:chgData name="Bob Ward" userId="6da7c2dd-8e2e-469f-a216-c384312e2a2d" providerId="ADAL" clId="{2ECB126F-5319-47F4-90C2-4F561286DEBB}" dt="2024-03-17T15:06:18.707" v="2568" actId="20577"/>
          <ac:spMkLst>
            <pc:docMk/>
            <pc:sldMk cId="2922165517" sldId="2147479581"/>
            <ac:spMk id="6" creationId="{BD587D07-AC69-EAC4-BDA3-1597BF72E905}"/>
          </ac:spMkLst>
        </pc:spChg>
      </pc:sldChg>
      <pc:sldChg chg="addSp modSp mod">
        <pc:chgData name="Bob Ward" userId="6da7c2dd-8e2e-469f-a216-c384312e2a2d" providerId="ADAL" clId="{2ECB126F-5319-47F4-90C2-4F561286DEBB}" dt="2024-03-16T21:27:06.394" v="701" actId="1076"/>
        <pc:sldMkLst>
          <pc:docMk/>
          <pc:sldMk cId="85800954" sldId="2147479585"/>
        </pc:sldMkLst>
        <pc:spChg chg="add mod">
          <ac:chgData name="Bob Ward" userId="6da7c2dd-8e2e-469f-a216-c384312e2a2d" providerId="ADAL" clId="{2ECB126F-5319-47F4-90C2-4F561286DEBB}" dt="2024-03-16T21:27:06.394" v="701" actId="1076"/>
          <ac:spMkLst>
            <pc:docMk/>
            <pc:sldMk cId="85800954" sldId="2147479585"/>
            <ac:spMk id="3" creationId="{BBCC75C3-534A-2C79-AD78-1FE7C3A34DEF}"/>
          </ac:spMkLst>
        </pc:spChg>
      </pc:sldChg>
      <pc:sldChg chg="mod modShow">
        <pc:chgData name="Bob Ward" userId="6da7c2dd-8e2e-469f-a216-c384312e2a2d" providerId="ADAL" clId="{2ECB126F-5319-47F4-90C2-4F561286DEBB}" dt="2024-03-17T16:10:38.205" v="2625" actId="729"/>
        <pc:sldMkLst>
          <pc:docMk/>
          <pc:sldMk cId="2371883763" sldId="2147479588"/>
        </pc:sldMkLst>
      </pc:sldChg>
      <pc:sldChg chg="del">
        <pc:chgData name="Bob Ward" userId="6da7c2dd-8e2e-469f-a216-c384312e2a2d" providerId="ADAL" clId="{2ECB126F-5319-47F4-90C2-4F561286DEBB}" dt="2024-03-25T04:33:50.430" v="3564" actId="47"/>
        <pc:sldMkLst>
          <pc:docMk/>
          <pc:sldMk cId="3485637862" sldId="2147479590"/>
        </pc:sldMkLst>
      </pc:sldChg>
      <pc:sldChg chg="delSp modSp mod delAnim modAnim">
        <pc:chgData name="Bob Ward" userId="6da7c2dd-8e2e-469f-a216-c384312e2a2d" providerId="ADAL" clId="{2ECB126F-5319-47F4-90C2-4F561286DEBB}" dt="2024-03-17T17:08:45.764" v="3417"/>
        <pc:sldMkLst>
          <pc:docMk/>
          <pc:sldMk cId="925857008" sldId="2147479591"/>
        </pc:sldMkLst>
        <pc:spChg chg="mod">
          <ac:chgData name="Bob Ward" userId="6da7c2dd-8e2e-469f-a216-c384312e2a2d" providerId="ADAL" clId="{2ECB126F-5319-47F4-90C2-4F561286DEBB}" dt="2024-03-17T17:07:38.524" v="3415" actId="1076"/>
          <ac:spMkLst>
            <pc:docMk/>
            <pc:sldMk cId="925857008" sldId="2147479591"/>
            <ac:spMk id="8" creationId="{D9DFB010-77BB-3B07-3676-6C0B329508BF}"/>
          </ac:spMkLst>
        </pc:spChg>
        <pc:spChg chg="del">
          <ac:chgData name="Bob Ward" userId="6da7c2dd-8e2e-469f-a216-c384312e2a2d" providerId="ADAL" clId="{2ECB126F-5319-47F4-90C2-4F561286DEBB}" dt="2024-03-17T17:07:08.884" v="3390" actId="478"/>
          <ac:spMkLst>
            <pc:docMk/>
            <pc:sldMk cId="925857008" sldId="2147479591"/>
            <ac:spMk id="48" creationId="{A3E82624-A4B0-4A69-8DDA-CE0B9BB75CB5}"/>
          </ac:spMkLst>
        </pc:spChg>
        <pc:picChg chg="del">
          <ac:chgData name="Bob Ward" userId="6da7c2dd-8e2e-469f-a216-c384312e2a2d" providerId="ADAL" clId="{2ECB126F-5319-47F4-90C2-4F561286DEBB}" dt="2024-03-17T17:07:12.304" v="3391" actId="478"/>
          <ac:picMkLst>
            <pc:docMk/>
            <pc:sldMk cId="925857008" sldId="2147479591"/>
            <ac:picMk id="11" creationId="{E67B3B11-536F-C2DC-A545-BC32F2F78D19}"/>
          </ac:picMkLst>
        </pc:picChg>
        <pc:picChg chg="del">
          <ac:chgData name="Bob Ward" userId="6da7c2dd-8e2e-469f-a216-c384312e2a2d" providerId="ADAL" clId="{2ECB126F-5319-47F4-90C2-4F561286DEBB}" dt="2024-03-17T17:07:08.884" v="3390" actId="478"/>
          <ac:picMkLst>
            <pc:docMk/>
            <pc:sldMk cId="925857008" sldId="2147479591"/>
            <ac:picMk id="35" creationId="{85FB5C7F-2C0B-44F8-BE78-C90B933951FE}"/>
          </ac:picMkLst>
        </pc:picChg>
        <pc:picChg chg="del">
          <ac:chgData name="Bob Ward" userId="6da7c2dd-8e2e-469f-a216-c384312e2a2d" providerId="ADAL" clId="{2ECB126F-5319-47F4-90C2-4F561286DEBB}" dt="2024-03-17T17:07:13.832" v="3392" actId="478"/>
          <ac:picMkLst>
            <pc:docMk/>
            <pc:sldMk cId="925857008" sldId="2147479591"/>
            <ac:picMk id="74" creationId="{8A414D88-DCBD-4510-87B6-3D39D9CDB232}"/>
          </ac:picMkLst>
        </pc:picChg>
      </pc:sldChg>
      <pc:sldChg chg="mod modShow modNotesTx">
        <pc:chgData name="Bob Ward" userId="6da7c2dd-8e2e-469f-a216-c384312e2a2d" providerId="ADAL" clId="{2ECB126F-5319-47F4-90C2-4F561286DEBB}" dt="2024-03-17T16:10:34.450" v="2624" actId="729"/>
        <pc:sldMkLst>
          <pc:docMk/>
          <pc:sldMk cId="1277461554" sldId="2147479598"/>
        </pc:sldMkLst>
      </pc:sldChg>
      <pc:sldChg chg="add del">
        <pc:chgData name="Bob Ward" userId="6da7c2dd-8e2e-469f-a216-c384312e2a2d" providerId="ADAL" clId="{2ECB126F-5319-47F4-90C2-4F561286DEBB}" dt="2024-04-11T18:18:52.197" v="3599" actId="47"/>
        <pc:sldMkLst>
          <pc:docMk/>
          <pc:sldMk cId="2592077413" sldId="2147481687"/>
        </pc:sldMkLst>
      </pc:sldChg>
      <pc:sldChg chg="add del modNotesTx">
        <pc:chgData name="Bob Ward" userId="6da7c2dd-8e2e-469f-a216-c384312e2a2d" providerId="ADAL" clId="{2ECB126F-5319-47F4-90C2-4F561286DEBB}" dt="2024-03-18T14:36:39.331" v="3501" actId="2696"/>
        <pc:sldMkLst>
          <pc:docMk/>
          <pc:sldMk cId="3088582441" sldId="2147481687"/>
        </pc:sldMkLst>
      </pc:sldChg>
      <pc:sldChg chg="del">
        <pc:chgData name="Bob Ward" userId="6da7c2dd-8e2e-469f-a216-c384312e2a2d" providerId="ADAL" clId="{2ECB126F-5319-47F4-90C2-4F561286DEBB}" dt="2024-03-16T20:18:21.310" v="2" actId="47"/>
        <pc:sldMkLst>
          <pc:docMk/>
          <pc:sldMk cId="4102787304" sldId="2147481888"/>
        </pc:sldMkLst>
      </pc:sldChg>
      <pc:sldChg chg="del">
        <pc:chgData name="Bob Ward" userId="6da7c2dd-8e2e-469f-a216-c384312e2a2d" providerId="ADAL" clId="{2ECB126F-5319-47F4-90C2-4F561286DEBB}" dt="2024-03-16T20:18:23.424" v="3" actId="47"/>
        <pc:sldMkLst>
          <pc:docMk/>
          <pc:sldMk cId="3399665628" sldId="2147481889"/>
        </pc:sldMkLst>
      </pc:sldChg>
      <pc:sldChg chg="modSp add del mod modTransition">
        <pc:chgData name="Bob Ward" userId="6da7c2dd-8e2e-469f-a216-c384312e2a2d" providerId="ADAL" clId="{2ECB126F-5319-47F4-90C2-4F561286DEBB}" dt="2024-03-17T18:28:29.428" v="3489" actId="47"/>
        <pc:sldMkLst>
          <pc:docMk/>
          <pc:sldMk cId="2064617206" sldId="2147481890"/>
        </pc:sldMkLst>
        <pc:spChg chg="mod">
          <ac:chgData name="Bob Ward" userId="6da7c2dd-8e2e-469f-a216-c384312e2a2d" providerId="ADAL" clId="{2ECB126F-5319-47F4-90C2-4F561286DEBB}" dt="2024-03-16T20:31:06.054" v="189" actId="207"/>
          <ac:spMkLst>
            <pc:docMk/>
            <pc:sldMk cId="2064617206" sldId="2147481890"/>
            <ac:spMk id="11" creationId="{92C335AC-8637-9FBD-7EB5-9E186F94CBF2}"/>
          </ac:spMkLst>
        </pc:spChg>
      </pc:sldChg>
      <pc:sldChg chg="add del modTransition">
        <pc:chgData name="Bob Ward" userId="6da7c2dd-8e2e-469f-a216-c384312e2a2d" providerId="ADAL" clId="{2ECB126F-5319-47F4-90C2-4F561286DEBB}" dt="2024-03-17T18:28:55.381" v="3491" actId="2696"/>
        <pc:sldMkLst>
          <pc:docMk/>
          <pc:sldMk cId="2011075109" sldId="2147481891"/>
        </pc:sldMkLst>
      </pc:sldChg>
      <pc:sldChg chg="add del modTransition">
        <pc:chgData name="Bob Ward" userId="6da7c2dd-8e2e-469f-a216-c384312e2a2d" providerId="ADAL" clId="{2ECB126F-5319-47F4-90C2-4F561286DEBB}" dt="2024-03-17T18:29:28.743" v="3492" actId="2696"/>
        <pc:sldMkLst>
          <pc:docMk/>
          <pc:sldMk cId="2690578552" sldId="2147481893"/>
        </pc:sldMkLst>
      </pc:sldChg>
      <pc:sldChg chg="modSp mod modShow">
        <pc:chgData name="Bob Ward" userId="6da7c2dd-8e2e-469f-a216-c384312e2a2d" providerId="ADAL" clId="{2ECB126F-5319-47F4-90C2-4F561286DEBB}" dt="2024-03-16T20:51:23.793" v="262" actId="1076"/>
        <pc:sldMkLst>
          <pc:docMk/>
          <pc:sldMk cId="1563097322" sldId="2147481894"/>
        </pc:sldMkLst>
        <pc:spChg chg="mod">
          <ac:chgData name="Bob Ward" userId="6da7c2dd-8e2e-469f-a216-c384312e2a2d" providerId="ADAL" clId="{2ECB126F-5319-47F4-90C2-4F561286DEBB}" dt="2024-03-16T20:51:23.793" v="262" actId="1076"/>
          <ac:spMkLst>
            <pc:docMk/>
            <pc:sldMk cId="1563097322" sldId="2147481894"/>
            <ac:spMk id="9" creationId="{FC18968E-40CE-4AF1-A750-1C3285956C39}"/>
          </ac:spMkLst>
        </pc:spChg>
      </pc:sldChg>
      <pc:sldChg chg="add del modTransition">
        <pc:chgData name="Bob Ward" userId="6da7c2dd-8e2e-469f-a216-c384312e2a2d" providerId="ADAL" clId="{2ECB126F-5319-47F4-90C2-4F561286DEBB}" dt="2024-03-17T18:27:59.925" v="3488" actId="47"/>
        <pc:sldMkLst>
          <pc:docMk/>
          <pc:sldMk cId="917504411" sldId="2147481895"/>
        </pc:sldMkLst>
      </pc:sldChg>
      <pc:sldChg chg="del">
        <pc:chgData name="Bob Ward" userId="6da7c2dd-8e2e-469f-a216-c384312e2a2d" providerId="ADAL" clId="{2ECB126F-5319-47F4-90C2-4F561286DEBB}" dt="2024-03-16T21:23:42.406" v="620" actId="47"/>
        <pc:sldMkLst>
          <pc:docMk/>
          <pc:sldMk cId="1157866603" sldId="2147481969"/>
        </pc:sldMkLst>
      </pc:sldChg>
      <pc:sldChg chg="modSp del modAnim">
        <pc:chgData name="Bob Ward" userId="6da7c2dd-8e2e-469f-a216-c384312e2a2d" providerId="ADAL" clId="{2ECB126F-5319-47F4-90C2-4F561286DEBB}" dt="2024-03-25T04:35:24.573" v="3572" actId="47"/>
        <pc:sldMkLst>
          <pc:docMk/>
          <pc:sldMk cId="2691885927" sldId="2147481970"/>
        </pc:sldMkLst>
        <pc:spChg chg="mod">
          <ac:chgData name="Bob Ward" userId="6da7c2dd-8e2e-469f-a216-c384312e2a2d" providerId="ADAL" clId="{2ECB126F-5319-47F4-90C2-4F561286DEBB}" dt="2024-03-17T17:11:31.326" v="3449" actId="20577"/>
          <ac:spMkLst>
            <pc:docMk/>
            <pc:sldMk cId="2691885927" sldId="2147481970"/>
            <ac:spMk id="3" creationId="{8B354098-0896-483B-29C7-B14CE0B0144E}"/>
          </ac:spMkLst>
        </pc:spChg>
      </pc:sldChg>
      <pc:sldChg chg="modSp">
        <pc:chgData name="Bob Ward" userId="6da7c2dd-8e2e-469f-a216-c384312e2a2d" providerId="ADAL" clId="{2ECB126F-5319-47F4-90C2-4F561286DEBB}" dt="2024-03-17T17:02:50.207" v="3330" actId="6549"/>
        <pc:sldMkLst>
          <pc:docMk/>
          <pc:sldMk cId="1986501555" sldId="2147481971"/>
        </pc:sldMkLst>
        <pc:spChg chg="mod">
          <ac:chgData name="Bob Ward" userId="6da7c2dd-8e2e-469f-a216-c384312e2a2d" providerId="ADAL" clId="{2ECB126F-5319-47F4-90C2-4F561286DEBB}" dt="2024-03-17T17:02:50.207" v="3330" actId="6549"/>
          <ac:spMkLst>
            <pc:docMk/>
            <pc:sldMk cId="1986501555" sldId="2147481971"/>
            <ac:spMk id="13" creationId="{098E3A23-85E9-DC84-EB52-0EA5CB022B12}"/>
          </ac:spMkLst>
        </pc:spChg>
      </pc:sldChg>
      <pc:sldChg chg="modSp">
        <pc:chgData name="Bob Ward" userId="6da7c2dd-8e2e-469f-a216-c384312e2a2d" providerId="ADAL" clId="{2ECB126F-5319-47F4-90C2-4F561286DEBB}" dt="2024-03-17T02:22:51.945" v="1699" actId="33524"/>
        <pc:sldMkLst>
          <pc:docMk/>
          <pc:sldMk cId="600933461" sldId="2147481973"/>
        </pc:sldMkLst>
        <pc:spChg chg="mod">
          <ac:chgData name="Bob Ward" userId="6da7c2dd-8e2e-469f-a216-c384312e2a2d" providerId="ADAL" clId="{2ECB126F-5319-47F4-90C2-4F561286DEBB}" dt="2024-03-17T02:22:51.945" v="1699" actId="33524"/>
          <ac:spMkLst>
            <pc:docMk/>
            <pc:sldMk cId="600933461" sldId="2147481973"/>
            <ac:spMk id="16" creationId="{1C865BD0-6E71-2CC2-7AF2-2F9C02965C85}"/>
          </ac:spMkLst>
        </pc:spChg>
      </pc:sldChg>
      <pc:sldChg chg="add">
        <pc:chgData name="Bob Ward" userId="6da7c2dd-8e2e-469f-a216-c384312e2a2d" providerId="ADAL" clId="{2ECB126F-5319-47F4-90C2-4F561286DEBB}" dt="2024-03-16T20:19:23.630" v="4"/>
        <pc:sldMkLst>
          <pc:docMk/>
          <pc:sldMk cId="512030035" sldId="2147481977"/>
        </pc:sldMkLst>
      </pc:sldChg>
      <pc:sldChg chg="modSp new del mod">
        <pc:chgData name="Bob Ward" userId="6da7c2dd-8e2e-469f-a216-c384312e2a2d" providerId="ADAL" clId="{2ECB126F-5319-47F4-90C2-4F561286DEBB}" dt="2024-03-16T21:25:26.323" v="627" actId="47"/>
        <pc:sldMkLst>
          <pc:docMk/>
          <pc:sldMk cId="2855173644" sldId="2147481978"/>
        </pc:sldMkLst>
        <pc:spChg chg="mod">
          <ac:chgData name="Bob Ward" userId="6da7c2dd-8e2e-469f-a216-c384312e2a2d" providerId="ADAL" clId="{2ECB126F-5319-47F4-90C2-4F561286DEBB}" dt="2024-03-16T21:23:30.856" v="606" actId="20577"/>
          <ac:spMkLst>
            <pc:docMk/>
            <pc:sldMk cId="2855173644" sldId="2147481978"/>
            <ac:spMk id="2" creationId="{A91CD8EB-3666-BB89-CF2A-DADE2C57F23C}"/>
          </ac:spMkLst>
        </pc:spChg>
      </pc:sldChg>
      <pc:sldChg chg="modSp new del mod">
        <pc:chgData name="Bob Ward" userId="6da7c2dd-8e2e-469f-a216-c384312e2a2d" providerId="ADAL" clId="{2ECB126F-5319-47F4-90C2-4F561286DEBB}" dt="2024-03-16T21:25:00.496" v="624" actId="47"/>
        <pc:sldMkLst>
          <pc:docMk/>
          <pc:sldMk cId="4121947806" sldId="2147481979"/>
        </pc:sldMkLst>
        <pc:spChg chg="mod">
          <ac:chgData name="Bob Ward" userId="6da7c2dd-8e2e-469f-a216-c384312e2a2d" providerId="ADAL" clId="{2ECB126F-5319-47F4-90C2-4F561286DEBB}" dt="2024-03-16T21:23:39.068" v="619" actId="20577"/>
          <ac:spMkLst>
            <pc:docMk/>
            <pc:sldMk cId="4121947806" sldId="2147481979"/>
            <ac:spMk id="2" creationId="{3BE699DC-38B6-2A4C-DDAC-2E7C8DED3354}"/>
          </ac:spMkLst>
        </pc:spChg>
      </pc:sldChg>
      <pc:sldChg chg="add del">
        <pc:chgData name="Bob Ward" userId="6da7c2dd-8e2e-469f-a216-c384312e2a2d" providerId="ADAL" clId="{2ECB126F-5319-47F4-90C2-4F561286DEBB}" dt="2024-03-18T14:36:39.331" v="3501" actId="2696"/>
        <pc:sldMkLst>
          <pc:docMk/>
          <pc:sldMk cId="3781409545" sldId="2147481983"/>
        </pc:sldMkLst>
      </pc:sldChg>
      <pc:sldChg chg="add del">
        <pc:chgData name="Bob Ward" userId="6da7c2dd-8e2e-469f-a216-c384312e2a2d" providerId="ADAL" clId="{2ECB126F-5319-47F4-90C2-4F561286DEBB}" dt="2024-03-25T04:34:05.661" v="3566" actId="47"/>
        <pc:sldMkLst>
          <pc:docMk/>
          <pc:sldMk cId="3993079827" sldId="2147481983"/>
        </pc:sldMkLst>
      </pc:sldChg>
      <pc:sldChg chg="add del">
        <pc:chgData name="Bob Ward" userId="6da7c2dd-8e2e-469f-a216-c384312e2a2d" providerId="ADAL" clId="{2ECB126F-5319-47F4-90C2-4F561286DEBB}" dt="2024-04-11T18:18:27.707" v="3594"/>
        <pc:sldMkLst>
          <pc:docMk/>
          <pc:sldMk cId="2509154913" sldId="2147482138"/>
        </pc:sldMkLst>
      </pc:sldChg>
      <pc:sldChg chg="add del">
        <pc:chgData name="Bob Ward" userId="6da7c2dd-8e2e-469f-a216-c384312e2a2d" providerId="ADAL" clId="{2ECB126F-5319-47F4-90C2-4F561286DEBB}" dt="2024-03-25T04:30:47.064" v="3549"/>
        <pc:sldMkLst>
          <pc:docMk/>
          <pc:sldMk cId="2377072669" sldId="2147482845"/>
        </pc:sldMkLst>
      </pc:sldChg>
      <pc:sldChg chg="add del modNotesTx">
        <pc:chgData name="Bob Ward" userId="6da7c2dd-8e2e-469f-a216-c384312e2a2d" providerId="ADAL" clId="{2ECB126F-5319-47F4-90C2-4F561286DEBB}" dt="2024-03-18T14:36:39.331" v="3501" actId="2696"/>
        <pc:sldMkLst>
          <pc:docMk/>
          <pc:sldMk cId="384590682" sldId="2147482870"/>
        </pc:sldMkLst>
      </pc:sldChg>
      <pc:sldChg chg="add">
        <pc:chgData name="Bob Ward" userId="6da7c2dd-8e2e-469f-a216-c384312e2a2d" providerId="ADAL" clId="{2ECB126F-5319-47F4-90C2-4F561286DEBB}" dt="2024-03-18T14:36:48.227" v="3502"/>
        <pc:sldMkLst>
          <pc:docMk/>
          <pc:sldMk cId="3181471925" sldId="2147482870"/>
        </pc:sldMkLst>
      </pc:sldChg>
      <pc:sldChg chg="addSp delSp modSp new mod">
        <pc:chgData name="Bob Ward" userId="6da7c2dd-8e2e-469f-a216-c384312e2a2d" providerId="ADAL" clId="{2ECB126F-5319-47F4-90C2-4F561286DEBB}" dt="2024-04-11T18:18:05.621" v="3591" actId="478"/>
        <pc:sldMkLst>
          <pc:docMk/>
          <pc:sldMk cId="3753580435" sldId="2147482871"/>
        </pc:sldMkLst>
        <pc:spChg chg="mod">
          <ac:chgData name="Bob Ward" userId="6da7c2dd-8e2e-469f-a216-c384312e2a2d" providerId="ADAL" clId="{2ECB126F-5319-47F4-90C2-4F561286DEBB}" dt="2024-03-17T01:32:30.607" v="795" actId="20577"/>
          <ac:spMkLst>
            <pc:docMk/>
            <pc:sldMk cId="3753580435" sldId="2147482871"/>
            <ac:spMk id="2" creationId="{AA326F3F-B264-C8BC-DFC9-AA2CCDD09F6C}"/>
          </ac:spMkLst>
        </pc:spChg>
        <pc:spChg chg="del">
          <ac:chgData name="Bob Ward" userId="6da7c2dd-8e2e-469f-a216-c384312e2a2d" providerId="ADAL" clId="{2ECB126F-5319-47F4-90C2-4F561286DEBB}" dt="2024-03-17T01:34:06.905" v="803" actId="478"/>
          <ac:spMkLst>
            <pc:docMk/>
            <pc:sldMk cId="3753580435" sldId="2147482871"/>
            <ac:spMk id="3" creationId="{4FD73AD3-4831-806C-2EAB-19C32D36F082}"/>
          </ac:spMkLst>
        </pc:spChg>
        <pc:spChg chg="add mod">
          <ac:chgData name="Bob Ward" userId="6da7c2dd-8e2e-469f-a216-c384312e2a2d" providerId="ADAL" clId="{2ECB126F-5319-47F4-90C2-4F561286DEBB}" dt="2024-03-17T02:18:43.111" v="1530" actId="1076"/>
          <ac:spMkLst>
            <pc:docMk/>
            <pc:sldMk cId="3753580435" sldId="2147482871"/>
            <ac:spMk id="9" creationId="{9EF8955E-B6FC-D9D0-ACD6-F1948B9233E7}"/>
          </ac:spMkLst>
        </pc:spChg>
        <pc:spChg chg="add mod">
          <ac:chgData name="Bob Ward" userId="6da7c2dd-8e2e-469f-a216-c384312e2a2d" providerId="ADAL" clId="{2ECB126F-5319-47F4-90C2-4F561286DEBB}" dt="2024-03-17T02:18:43.111" v="1530" actId="1076"/>
          <ac:spMkLst>
            <pc:docMk/>
            <pc:sldMk cId="3753580435" sldId="2147482871"/>
            <ac:spMk id="10" creationId="{FDE9E4A7-4DC4-F5B8-1F51-7EB30A6D21E0}"/>
          </ac:spMkLst>
        </pc:spChg>
        <pc:spChg chg="add mod">
          <ac:chgData name="Bob Ward" userId="6da7c2dd-8e2e-469f-a216-c384312e2a2d" providerId="ADAL" clId="{2ECB126F-5319-47F4-90C2-4F561286DEBB}" dt="2024-03-17T02:18:43.111" v="1530" actId="1076"/>
          <ac:spMkLst>
            <pc:docMk/>
            <pc:sldMk cId="3753580435" sldId="2147482871"/>
            <ac:spMk id="11" creationId="{1DAA7EB1-45A3-68D0-34AF-1D99461B69EC}"/>
          </ac:spMkLst>
        </pc:spChg>
        <pc:spChg chg="add mod">
          <ac:chgData name="Bob Ward" userId="6da7c2dd-8e2e-469f-a216-c384312e2a2d" providerId="ADAL" clId="{2ECB126F-5319-47F4-90C2-4F561286DEBB}" dt="2024-03-17T02:18:43.111" v="1530" actId="1076"/>
          <ac:spMkLst>
            <pc:docMk/>
            <pc:sldMk cId="3753580435" sldId="2147482871"/>
            <ac:spMk id="14" creationId="{EF2EC000-932D-4A6E-6B28-9599B6453E18}"/>
          </ac:spMkLst>
        </pc:spChg>
        <pc:spChg chg="add mod">
          <ac:chgData name="Bob Ward" userId="6da7c2dd-8e2e-469f-a216-c384312e2a2d" providerId="ADAL" clId="{2ECB126F-5319-47F4-90C2-4F561286DEBB}" dt="2024-03-17T02:18:43.111" v="1530" actId="1076"/>
          <ac:spMkLst>
            <pc:docMk/>
            <pc:sldMk cId="3753580435" sldId="2147482871"/>
            <ac:spMk id="15" creationId="{12257836-F6E7-8222-D22A-4378B5ECDA00}"/>
          </ac:spMkLst>
        </pc:spChg>
        <pc:spChg chg="add mod">
          <ac:chgData name="Bob Ward" userId="6da7c2dd-8e2e-469f-a216-c384312e2a2d" providerId="ADAL" clId="{2ECB126F-5319-47F4-90C2-4F561286DEBB}" dt="2024-03-17T02:18:43.111" v="1530" actId="1076"/>
          <ac:spMkLst>
            <pc:docMk/>
            <pc:sldMk cId="3753580435" sldId="2147482871"/>
            <ac:spMk id="16" creationId="{1CA9AB11-3605-60F8-01B5-4DB88BC41613}"/>
          </ac:spMkLst>
        </pc:spChg>
        <pc:spChg chg="add mod">
          <ac:chgData name="Bob Ward" userId="6da7c2dd-8e2e-469f-a216-c384312e2a2d" providerId="ADAL" clId="{2ECB126F-5319-47F4-90C2-4F561286DEBB}" dt="2024-03-17T02:18:43.111" v="1530" actId="1076"/>
          <ac:spMkLst>
            <pc:docMk/>
            <pc:sldMk cId="3753580435" sldId="2147482871"/>
            <ac:spMk id="17" creationId="{76848E87-C892-9DE1-1154-86FCC12057E7}"/>
          </ac:spMkLst>
        </pc:spChg>
        <pc:spChg chg="add del mod">
          <ac:chgData name="Bob Ward" userId="6da7c2dd-8e2e-469f-a216-c384312e2a2d" providerId="ADAL" clId="{2ECB126F-5319-47F4-90C2-4F561286DEBB}" dt="2024-04-11T18:18:05.621" v="3591" actId="478"/>
          <ac:spMkLst>
            <pc:docMk/>
            <pc:sldMk cId="3753580435" sldId="2147482871"/>
            <ac:spMk id="18" creationId="{1852B3C0-3D58-7932-DF54-3A472F167662}"/>
          </ac:spMkLst>
        </pc:spChg>
        <pc:spChg chg="add del mod">
          <ac:chgData name="Bob Ward" userId="6da7c2dd-8e2e-469f-a216-c384312e2a2d" providerId="ADAL" clId="{2ECB126F-5319-47F4-90C2-4F561286DEBB}" dt="2024-03-17T02:08:43.538" v="1526" actId="478"/>
          <ac:spMkLst>
            <pc:docMk/>
            <pc:sldMk cId="3753580435" sldId="2147482871"/>
            <ac:spMk id="19" creationId="{FEC7042A-C866-3411-82BD-DE41E10A183C}"/>
          </ac:spMkLst>
        </pc:spChg>
        <pc:spChg chg="add del mod">
          <ac:chgData name="Bob Ward" userId="6da7c2dd-8e2e-469f-a216-c384312e2a2d" providerId="ADAL" clId="{2ECB126F-5319-47F4-90C2-4F561286DEBB}" dt="2024-03-17T02:08:43.538" v="1526" actId="478"/>
          <ac:spMkLst>
            <pc:docMk/>
            <pc:sldMk cId="3753580435" sldId="2147482871"/>
            <ac:spMk id="21" creationId="{EE161A71-71AB-BF44-2B3C-A494EE339214}"/>
          </ac:spMkLst>
        </pc:spChg>
        <pc:picChg chg="add del mod">
          <ac:chgData name="Bob Ward" userId="6da7c2dd-8e2e-469f-a216-c384312e2a2d" providerId="ADAL" clId="{2ECB126F-5319-47F4-90C2-4F561286DEBB}" dt="2024-03-17T01:32:51.464" v="799" actId="478"/>
          <ac:picMkLst>
            <pc:docMk/>
            <pc:sldMk cId="3753580435" sldId="2147482871"/>
            <ac:picMk id="5" creationId="{D08E0642-E38F-DCD1-017F-CDD798EB1913}"/>
          </ac:picMkLst>
        </pc:picChg>
        <pc:picChg chg="add mod">
          <ac:chgData name="Bob Ward" userId="6da7c2dd-8e2e-469f-a216-c384312e2a2d" providerId="ADAL" clId="{2ECB126F-5319-47F4-90C2-4F561286DEBB}" dt="2024-03-17T02:18:43.111" v="1530" actId="1076"/>
          <ac:picMkLst>
            <pc:docMk/>
            <pc:sldMk cId="3753580435" sldId="2147482871"/>
            <ac:picMk id="7" creationId="{73D52686-3256-A49F-5945-B6AF560A6806}"/>
          </ac:picMkLst>
        </pc:picChg>
        <pc:picChg chg="add mod">
          <ac:chgData name="Bob Ward" userId="6da7c2dd-8e2e-469f-a216-c384312e2a2d" providerId="ADAL" clId="{2ECB126F-5319-47F4-90C2-4F561286DEBB}" dt="2024-03-17T02:18:43.111" v="1530" actId="1076"/>
          <ac:picMkLst>
            <pc:docMk/>
            <pc:sldMk cId="3753580435" sldId="2147482871"/>
            <ac:picMk id="13" creationId="{6CD54620-60AC-F119-451A-44E8B745C0B0}"/>
          </ac:picMkLst>
        </pc:picChg>
        <pc:picChg chg="add del mod">
          <ac:chgData name="Bob Ward" userId="6da7c2dd-8e2e-469f-a216-c384312e2a2d" providerId="ADAL" clId="{2ECB126F-5319-47F4-90C2-4F561286DEBB}" dt="2024-03-17T02:08:43.538" v="1526" actId="478"/>
          <ac:picMkLst>
            <pc:docMk/>
            <pc:sldMk cId="3753580435" sldId="2147482871"/>
            <ac:picMk id="20" creationId="{CAD1FCCD-466A-430D-33AC-3540240FAF66}"/>
          </ac:picMkLst>
        </pc:picChg>
        <pc:picChg chg="add mod">
          <ac:chgData name="Bob Ward" userId="6da7c2dd-8e2e-469f-a216-c384312e2a2d" providerId="ADAL" clId="{2ECB126F-5319-47F4-90C2-4F561286DEBB}" dt="2024-03-17T01:34:03.092" v="802" actId="1076"/>
          <ac:picMkLst>
            <pc:docMk/>
            <pc:sldMk cId="3753580435" sldId="2147482871"/>
            <ac:picMk id="1026" creationId="{7DAC550C-3F82-7313-B260-DBEA76BA0448}"/>
          </ac:picMkLst>
        </pc:picChg>
        <pc:picChg chg="add mod">
          <ac:chgData name="Bob Ward" userId="6da7c2dd-8e2e-469f-a216-c384312e2a2d" providerId="ADAL" clId="{2ECB126F-5319-47F4-90C2-4F561286DEBB}" dt="2024-03-17T02:18:43.111" v="1530" actId="1076"/>
          <ac:picMkLst>
            <pc:docMk/>
            <pc:sldMk cId="3753580435" sldId="2147482871"/>
            <ac:picMk id="1028" creationId="{7C79389F-12BE-EEB4-B7B7-9A1A84BB3E90}"/>
          </ac:picMkLst>
        </pc:picChg>
      </pc:sldChg>
      <pc:sldChg chg="add del modNotesTx">
        <pc:chgData name="Bob Ward" userId="6da7c2dd-8e2e-469f-a216-c384312e2a2d" providerId="ADAL" clId="{2ECB126F-5319-47F4-90C2-4F561286DEBB}" dt="2024-03-17T17:09:17.670" v="3418" actId="47"/>
        <pc:sldMkLst>
          <pc:docMk/>
          <pc:sldMk cId="3953299917" sldId="2147482872"/>
        </pc:sldMkLst>
      </pc:sldChg>
      <pc:sldChg chg="add">
        <pc:chgData name="Bob Ward" userId="6da7c2dd-8e2e-469f-a216-c384312e2a2d" providerId="ADAL" clId="{2ECB126F-5319-47F4-90C2-4F561286DEBB}" dt="2024-03-17T01:48:49.911" v="995"/>
        <pc:sldMkLst>
          <pc:docMk/>
          <pc:sldMk cId="534992533" sldId="2147482873"/>
        </pc:sldMkLst>
      </pc:sldChg>
      <pc:sldChg chg="addSp delSp modSp add del mod ord">
        <pc:chgData name="Bob Ward" userId="6da7c2dd-8e2e-469f-a216-c384312e2a2d" providerId="ADAL" clId="{2ECB126F-5319-47F4-90C2-4F561286DEBB}" dt="2024-03-17T02:19:27.143" v="1589" actId="2696"/>
        <pc:sldMkLst>
          <pc:docMk/>
          <pc:sldMk cId="944156944" sldId="2147482874"/>
        </pc:sldMkLst>
        <pc:spChg chg="mod">
          <ac:chgData name="Bob Ward" userId="6da7c2dd-8e2e-469f-a216-c384312e2a2d" providerId="ADAL" clId="{2ECB126F-5319-47F4-90C2-4F561286DEBB}" dt="2024-03-17T02:18:53.756" v="1541" actId="20577"/>
          <ac:spMkLst>
            <pc:docMk/>
            <pc:sldMk cId="944156944" sldId="2147482874"/>
            <ac:spMk id="2" creationId="{AA326F3F-B264-C8BC-DFC9-AA2CCDD09F6C}"/>
          </ac:spMkLst>
        </pc:spChg>
        <pc:spChg chg="del">
          <ac:chgData name="Bob Ward" userId="6da7c2dd-8e2e-469f-a216-c384312e2a2d" providerId="ADAL" clId="{2ECB126F-5319-47F4-90C2-4F561286DEBB}" dt="2024-03-17T02:18:57.321" v="1542" actId="478"/>
          <ac:spMkLst>
            <pc:docMk/>
            <pc:sldMk cId="944156944" sldId="2147482874"/>
            <ac:spMk id="9" creationId="{9EF8955E-B6FC-D9D0-ACD6-F1948B9233E7}"/>
          </ac:spMkLst>
        </pc:spChg>
        <pc:spChg chg="del">
          <ac:chgData name="Bob Ward" userId="6da7c2dd-8e2e-469f-a216-c384312e2a2d" providerId="ADAL" clId="{2ECB126F-5319-47F4-90C2-4F561286DEBB}" dt="2024-03-17T02:18:57.321" v="1542" actId="478"/>
          <ac:spMkLst>
            <pc:docMk/>
            <pc:sldMk cId="944156944" sldId="2147482874"/>
            <ac:spMk id="10" creationId="{FDE9E4A7-4DC4-F5B8-1F51-7EB30A6D21E0}"/>
          </ac:spMkLst>
        </pc:spChg>
        <pc:spChg chg="del">
          <ac:chgData name="Bob Ward" userId="6da7c2dd-8e2e-469f-a216-c384312e2a2d" providerId="ADAL" clId="{2ECB126F-5319-47F4-90C2-4F561286DEBB}" dt="2024-03-17T02:18:57.321" v="1542" actId="478"/>
          <ac:spMkLst>
            <pc:docMk/>
            <pc:sldMk cId="944156944" sldId="2147482874"/>
            <ac:spMk id="11" creationId="{1DAA7EB1-45A3-68D0-34AF-1D99461B69EC}"/>
          </ac:spMkLst>
        </pc:spChg>
        <pc:spChg chg="del">
          <ac:chgData name="Bob Ward" userId="6da7c2dd-8e2e-469f-a216-c384312e2a2d" providerId="ADAL" clId="{2ECB126F-5319-47F4-90C2-4F561286DEBB}" dt="2024-03-17T02:18:57.321" v="1542" actId="478"/>
          <ac:spMkLst>
            <pc:docMk/>
            <pc:sldMk cId="944156944" sldId="2147482874"/>
            <ac:spMk id="14" creationId="{EF2EC000-932D-4A6E-6B28-9599B6453E18}"/>
          </ac:spMkLst>
        </pc:spChg>
        <pc:spChg chg="del">
          <ac:chgData name="Bob Ward" userId="6da7c2dd-8e2e-469f-a216-c384312e2a2d" providerId="ADAL" clId="{2ECB126F-5319-47F4-90C2-4F561286DEBB}" dt="2024-03-17T02:18:57.321" v="1542" actId="478"/>
          <ac:spMkLst>
            <pc:docMk/>
            <pc:sldMk cId="944156944" sldId="2147482874"/>
            <ac:spMk id="15" creationId="{12257836-F6E7-8222-D22A-4378B5ECDA00}"/>
          </ac:spMkLst>
        </pc:spChg>
        <pc:spChg chg="del">
          <ac:chgData name="Bob Ward" userId="6da7c2dd-8e2e-469f-a216-c384312e2a2d" providerId="ADAL" clId="{2ECB126F-5319-47F4-90C2-4F561286DEBB}" dt="2024-03-17T02:18:57.321" v="1542" actId="478"/>
          <ac:spMkLst>
            <pc:docMk/>
            <pc:sldMk cId="944156944" sldId="2147482874"/>
            <ac:spMk id="16" creationId="{1CA9AB11-3605-60F8-01B5-4DB88BC41613}"/>
          </ac:spMkLst>
        </pc:spChg>
        <pc:spChg chg="del">
          <ac:chgData name="Bob Ward" userId="6da7c2dd-8e2e-469f-a216-c384312e2a2d" providerId="ADAL" clId="{2ECB126F-5319-47F4-90C2-4F561286DEBB}" dt="2024-03-17T02:18:57.321" v="1542" actId="478"/>
          <ac:spMkLst>
            <pc:docMk/>
            <pc:sldMk cId="944156944" sldId="2147482874"/>
            <ac:spMk id="17" creationId="{76848E87-C892-9DE1-1154-86FCC12057E7}"/>
          </ac:spMkLst>
        </pc:spChg>
        <pc:spChg chg="del">
          <ac:chgData name="Bob Ward" userId="6da7c2dd-8e2e-469f-a216-c384312e2a2d" providerId="ADAL" clId="{2ECB126F-5319-47F4-90C2-4F561286DEBB}" dt="2024-03-17T02:18:57.321" v="1542" actId="478"/>
          <ac:spMkLst>
            <pc:docMk/>
            <pc:sldMk cId="944156944" sldId="2147482874"/>
            <ac:spMk id="18" creationId="{1852B3C0-3D58-7932-DF54-3A472F167662}"/>
          </ac:spMkLst>
        </pc:spChg>
        <pc:graphicFrameChg chg="add mod modGraphic">
          <ac:chgData name="Bob Ward" userId="6da7c2dd-8e2e-469f-a216-c384312e2a2d" providerId="ADAL" clId="{2ECB126F-5319-47F4-90C2-4F561286DEBB}" dt="2024-03-17T02:19:10.298" v="1586" actId="20577"/>
          <ac:graphicFrameMkLst>
            <pc:docMk/>
            <pc:sldMk cId="944156944" sldId="2147482874"/>
            <ac:graphicFrameMk id="3" creationId="{15B268C5-CF15-5EB3-F7B6-F47B2FE225B7}"/>
          </ac:graphicFrameMkLst>
        </pc:graphicFrameChg>
        <pc:picChg chg="del">
          <ac:chgData name="Bob Ward" userId="6da7c2dd-8e2e-469f-a216-c384312e2a2d" providerId="ADAL" clId="{2ECB126F-5319-47F4-90C2-4F561286DEBB}" dt="2024-03-17T02:18:57.321" v="1542" actId="478"/>
          <ac:picMkLst>
            <pc:docMk/>
            <pc:sldMk cId="944156944" sldId="2147482874"/>
            <ac:picMk id="7" creationId="{73D52686-3256-A49F-5945-B6AF560A6806}"/>
          </ac:picMkLst>
        </pc:picChg>
        <pc:picChg chg="del">
          <ac:chgData name="Bob Ward" userId="6da7c2dd-8e2e-469f-a216-c384312e2a2d" providerId="ADAL" clId="{2ECB126F-5319-47F4-90C2-4F561286DEBB}" dt="2024-03-17T02:18:57.321" v="1542" actId="478"/>
          <ac:picMkLst>
            <pc:docMk/>
            <pc:sldMk cId="944156944" sldId="2147482874"/>
            <ac:picMk id="13" creationId="{6CD54620-60AC-F119-451A-44E8B745C0B0}"/>
          </ac:picMkLst>
        </pc:picChg>
        <pc:picChg chg="del">
          <ac:chgData name="Bob Ward" userId="6da7c2dd-8e2e-469f-a216-c384312e2a2d" providerId="ADAL" clId="{2ECB126F-5319-47F4-90C2-4F561286DEBB}" dt="2024-03-17T02:18:49.955" v="1532" actId="478"/>
          <ac:picMkLst>
            <pc:docMk/>
            <pc:sldMk cId="944156944" sldId="2147482874"/>
            <ac:picMk id="1026" creationId="{7DAC550C-3F82-7313-B260-DBEA76BA0448}"/>
          </ac:picMkLst>
        </pc:picChg>
        <pc:picChg chg="del">
          <ac:chgData name="Bob Ward" userId="6da7c2dd-8e2e-469f-a216-c384312e2a2d" providerId="ADAL" clId="{2ECB126F-5319-47F4-90C2-4F561286DEBB}" dt="2024-03-17T02:18:57.321" v="1542" actId="478"/>
          <ac:picMkLst>
            <pc:docMk/>
            <pc:sldMk cId="944156944" sldId="2147482874"/>
            <ac:picMk id="1028" creationId="{7C79389F-12BE-EEB4-B7B7-9A1A84BB3E90}"/>
          </ac:picMkLst>
        </pc:picChg>
      </pc:sldChg>
      <pc:sldChg chg="add del modTransition">
        <pc:chgData name="Bob Ward" userId="6da7c2dd-8e2e-469f-a216-c384312e2a2d" providerId="ADAL" clId="{2ECB126F-5319-47F4-90C2-4F561286DEBB}" dt="2024-03-17T18:27:51.989" v="3486" actId="47"/>
        <pc:sldMkLst>
          <pc:docMk/>
          <pc:sldMk cId="3335312881" sldId="2147482874"/>
        </pc:sldMkLst>
      </pc:sldChg>
      <pc:sldChg chg="add del">
        <pc:chgData name="Bob Ward" userId="6da7c2dd-8e2e-469f-a216-c384312e2a2d" providerId="ADAL" clId="{2ECB126F-5319-47F4-90C2-4F561286DEBB}" dt="2024-03-18T09:41:27.004" v="3495"/>
        <pc:sldMkLst>
          <pc:docMk/>
          <pc:sldMk cId="1344293901" sldId="2147482875"/>
        </pc:sldMkLst>
      </pc:sldChg>
      <pc:sldChg chg="add">
        <pc:chgData name="Bob Ward" userId="6da7c2dd-8e2e-469f-a216-c384312e2a2d" providerId="ADAL" clId="{2ECB126F-5319-47F4-90C2-4F561286DEBB}" dt="2024-03-18T14:15:24.510" v="3499"/>
        <pc:sldMkLst>
          <pc:docMk/>
          <pc:sldMk cId="3476155606" sldId="2147482876"/>
        </pc:sldMkLst>
      </pc:sldChg>
      <pc:sldChg chg="add">
        <pc:chgData name="Bob Ward" userId="6da7c2dd-8e2e-469f-a216-c384312e2a2d" providerId="ADAL" clId="{2ECB126F-5319-47F4-90C2-4F561286DEBB}" dt="2024-03-25T04:29:37.418" v="3543"/>
        <pc:sldMkLst>
          <pc:docMk/>
          <pc:sldMk cId="452900540" sldId="2147482877"/>
        </pc:sldMkLst>
      </pc:sldChg>
      <pc:sldChg chg="add">
        <pc:chgData name="Bob Ward" userId="6da7c2dd-8e2e-469f-a216-c384312e2a2d" providerId="ADAL" clId="{2ECB126F-5319-47F4-90C2-4F561286DEBB}" dt="2024-03-25T04:30:14.677" v="3545"/>
        <pc:sldMkLst>
          <pc:docMk/>
          <pc:sldMk cId="928381110" sldId="2147482878"/>
        </pc:sldMkLst>
      </pc:sldChg>
      <pc:sldChg chg="add">
        <pc:chgData name="Bob Ward" userId="6da7c2dd-8e2e-469f-a216-c384312e2a2d" providerId="ADAL" clId="{2ECB126F-5319-47F4-90C2-4F561286DEBB}" dt="2024-03-25T04:31:48.825" v="3555"/>
        <pc:sldMkLst>
          <pc:docMk/>
          <pc:sldMk cId="2572063224" sldId="2147482879"/>
        </pc:sldMkLst>
      </pc:sldChg>
      <pc:sldChg chg="add del">
        <pc:chgData name="Bob Ward" userId="6da7c2dd-8e2e-469f-a216-c384312e2a2d" providerId="ADAL" clId="{2ECB126F-5319-47F4-90C2-4F561286DEBB}" dt="2024-03-25T04:31:48.787" v="3554"/>
        <pc:sldMkLst>
          <pc:docMk/>
          <pc:sldMk cId="3960578697" sldId="2147482879"/>
        </pc:sldMkLst>
      </pc:sldChg>
      <pc:sldChg chg="add del">
        <pc:chgData name="Bob Ward" userId="6da7c2dd-8e2e-469f-a216-c384312e2a2d" providerId="ADAL" clId="{2ECB126F-5319-47F4-90C2-4F561286DEBB}" dt="2024-04-11T18:17:39.773" v="3589" actId="47"/>
        <pc:sldMkLst>
          <pc:docMk/>
          <pc:sldMk cId="1373384756" sldId="2147482880"/>
        </pc:sldMkLst>
      </pc:sldChg>
      <pc:sldChg chg="add del">
        <pc:chgData name="Bob Ward" userId="6da7c2dd-8e2e-469f-a216-c384312e2a2d" providerId="ADAL" clId="{2ECB126F-5319-47F4-90C2-4F561286DEBB}" dt="2024-03-25T04:33:16.588" v="3558"/>
        <pc:sldMkLst>
          <pc:docMk/>
          <pc:sldMk cId="2576537081" sldId="2147482880"/>
        </pc:sldMkLst>
      </pc:sldChg>
      <pc:sldChg chg="add">
        <pc:chgData name="Bob Ward" userId="6da7c2dd-8e2e-469f-a216-c384312e2a2d" providerId="ADAL" clId="{2ECB126F-5319-47F4-90C2-4F561286DEBB}" dt="2024-03-25T04:33:46.344" v="3563"/>
        <pc:sldMkLst>
          <pc:docMk/>
          <pc:sldMk cId="338070154" sldId="2147482881"/>
        </pc:sldMkLst>
      </pc:sldChg>
      <pc:sldChg chg="add del">
        <pc:chgData name="Bob Ward" userId="6da7c2dd-8e2e-469f-a216-c384312e2a2d" providerId="ADAL" clId="{2ECB126F-5319-47F4-90C2-4F561286DEBB}" dt="2024-03-25T04:33:46.297" v="3562"/>
        <pc:sldMkLst>
          <pc:docMk/>
          <pc:sldMk cId="2108602763" sldId="2147482881"/>
        </pc:sldMkLst>
      </pc:sldChg>
      <pc:sldChg chg="add">
        <pc:chgData name="Bob Ward" userId="6da7c2dd-8e2e-469f-a216-c384312e2a2d" providerId="ADAL" clId="{2ECB126F-5319-47F4-90C2-4F561286DEBB}" dt="2024-03-25T04:34:03.164" v="3565"/>
        <pc:sldMkLst>
          <pc:docMk/>
          <pc:sldMk cId="3297730080" sldId="2147482882"/>
        </pc:sldMkLst>
      </pc:sldChg>
      <pc:sldChg chg="add del">
        <pc:chgData name="Bob Ward" userId="6da7c2dd-8e2e-469f-a216-c384312e2a2d" providerId="ADAL" clId="{2ECB126F-5319-47F4-90C2-4F561286DEBB}" dt="2024-04-11T18:18:29.774" v="3595" actId="47"/>
        <pc:sldMkLst>
          <pc:docMk/>
          <pc:sldMk cId="299577830" sldId="2147483625"/>
        </pc:sldMkLst>
      </pc:sldChg>
      <pc:sldChg chg="add">
        <pc:chgData name="Bob Ward" userId="6da7c2dd-8e2e-469f-a216-c384312e2a2d" providerId="ADAL" clId="{2ECB126F-5319-47F4-90C2-4F561286DEBB}" dt="2024-03-25T04:34:50.616" v="3570"/>
        <pc:sldMkLst>
          <pc:docMk/>
          <pc:sldMk cId="2390574390" sldId="2147483626"/>
        </pc:sldMkLst>
      </pc:sldChg>
      <pc:sldChg chg="add">
        <pc:chgData name="Bob Ward" userId="6da7c2dd-8e2e-469f-a216-c384312e2a2d" providerId="ADAL" clId="{2ECB126F-5319-47F4-90C2-4F561286DEBB}" dt="2024-04-11T18:12:59.705" v="3579"/>
        <pc:sldMkLst>
          <pc:docMk/>
          <pc:sldMk cId="3226053962" sldId="2147483627"/>
        </pc:sldMkLst>
      </pc:sldChg>
      <pc:sldChg chg="add">
        <pc:chgData name="Bob Ward" userId="6da7c2dd-8e2e-469f-a216-c384312e2a2d" providerId="ADAL" clId="{2ECB126F-5319-47F4-90C2-4F561286DEBB}" dt="2024-04-11T18:14:16.860" v="3581"/>
        <pc:sldMkLst>
          <pc:docMk/>
          <pc:sldMk cId="2060527519" sldId="2147483628"/>
        </pc:sldMkLst>
      </pc:sldChg>
      <pc:sldChg chg="add">
        <pc:chgData name="Bob Ward" userId="6da7c2dd-8e2e-469f-a216-c384312e2a2d" providerId="ADAL" clId="{2ECB126F-5319-47F4-90C2-4F561286DEBB}" dt="2024-04-11T18:16:19.878" v="3583"/>
        <pc:sldMkLst>
          <pc:docMk/>
          <pc:sldMk cId="1514652918" sldId="2147483629"/>
        </pc:sldMkLst>
      </pc:sldChg>
      <pc:sldChg chg="add">
        <pc:chgData name="Bob Ward" userId="6da7c2dd-8e2e-469f-a216-c384312e2a2d" providerId="ADAL" clId="{2ECB126F-5319-47F4-90C2-4F561286DEBB}" dt="2024-04-11T18:16:47.658" v="3586"/>
        <pc:sldMkLst>
          <pc:docMk/>
          <pc:sldMk cId="327372087" sldId="2147483630"/>
        </pc:sldMkLst>
      </pc:sldChg>
      <pc:sldChg chg="add">
        <pc:chgData name="Bob Ward" userId="6da7c2dd-8e2e-469f-a216-c384312e2a2d" providerId="ADAL" clId="{2ECB126F-5319-47F4-90C2-4F561286DEBB}" dt="2024-04-11T18:17:35.152" v="3588"/>
        <pc:sldMkLst>
          <pc:docMk/>
          <pc:sldMk cId="2930097593" sldId="2147483631"/>
        </pc:sldMkLst>
      </pc:sldChg>
      <pc:sldChg chg="add del">
        <pc:chgData name="Bob Ward" userId="6da7c2dd-8e2e-469f-a216-c384312e2a2d" providerId="ADAL" clId="{2ECB126F-5319-47F4-90C2-4F561286DEBB}" dt="2024-04-11T18:18:49.360" v="3598"/>
        <pc:sldMkLst>
          <pc:docMk/>
          <pc:sldMk cId="1254106858" sldId="2147483632"/>
        </pc:sldMkLst>
      </pc:sldChg>
      <pc:sldMasterChg chg="delSldLayout">
        <pc:chgData name="Bob Ward" userId="6da7c2dd-8e2e-469f-a216-c384312e2a2d" providerId="ADAL" clId="{2ECB126F-5319-47F4-90C2-4F561286DEBB}" dt="2024-03-18T14:36:39.331" v="3501" actId="2696"/>
        <pc:sldMasterMkLst>
          <pc:docMk/>
          <pc:sldMasterMk cId="1011453131" sldId="2147485372"/>
        </pc:sldMasterMkLst>
        <pc:sldLayoutChg chg="del">
          <pc:chgData name="Bob Ward" userId="6da7c2dd-8e2e-469f-a216-c384312e2a2d" providerId="ADAL" clId="{2ECB126F-5319-47F4-90C2-4F561286DEBB}" dt="2024-03-16T21:25:26.323" v="627" actId="47"/>
          <pc:sldLayoutMkLst>
            <pc:docMk/>
            <pc:sldMasterMk cId="1011453131" sldId="2147485372"/>
            <pc:sldLayoutMk cId="802110389" sldId="2147485568"/>
          </pc:sldLayoutMkLst>
        </pc:sldLayoutChg>
        <pc:sldLayoutChg chg="del">
          <pc:chgData name="Bob Ward" userId="6da7c2dd-8e2e-469f-a216-c384312e2a2d" providerId="ADAL" clId="{2ECB126F-5319-47F4-90C2-4F561286DEBB}" dt="2024-03-18T14:36:39.331" v="3501" actId="2696"/>
          <pc:sldLayoutMkLst>
            <pc:docMk/>
            <pc:sldMasterMk cId="1011453131" sldId="2147485372"/>
            <pc:sldLayoutMk cId="1656895288" sldId="2147485569"/>
          </pc:sldLayoutMkLst>
        </pc:sldLayoutChg>
      </pc:sldMaster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2-08T13:23:11.515" v="83793"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2-08T13:23:11.515" v="83793"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2-08T13:23:11.515" v="83793"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2-04T21:04:57.870" v="83780" actId="21"/>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del mod">
          <ac:chgData name="Bob Ward" userId="6da7c2dd-8e2e-469f-a216-c384312e2a2d" providerId="ADAL" clId="{62870759-0822-402D-B25C-BB6298B1EE64}" dt="2023-12-04T21:04:57.870" v="83780" actId="21"/>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2-08T13:22:32.712" v="83783" actId="14100"/>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2-08T13:22:32.712" v="83783" actId="14100"/>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2-04T21:07:06.583" v="83781"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2-04T21:07:06.583" v="83781"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591E4B60-857F-46F0-92F1-A49BB33510AC}"/>
    <pc:docChg chg="modSld">
      <pc:chgData name="Bob Ward" userId="6da7c2dd-8e2e-469f-a216-c384312e2a2d" providerId="ADAL" clId="{591E4B60-857F-46F0-92F1-A49BB33510AC}" dt="2024-08-18T22:11:07.983" v="1" actId="6549"/>
      <pc:docMkLst>
        <pc:docMk/>
      </pc:docMkLst>
      <pc:sldChg chg="modSp mod">
        <pc:chgData name="Bob Ward" userId="6da7c2dd-8e2e-469f-a216-c384312e2a2d" providerId="ADAL" clId="{591E4B60-857F-46F0-92F1-A49BB33510AC}" dt="2024-08-18T22:11:07.983" v="1" actId="6549"/>
        <pc:sldMkLst>
          <pc:docMk/>
          <pc:sldMk cId="1104414387" sldId="2076136813"/>
        </pc:sldMkLst>
        <pc:spChg chg="mod">
          <ac:chgData name="Bob Ward" userId="6da7c2dd-8e2e-469f-a216-c384312e2a2d" providerId="ADAL" clId="{591E4B60-857F-46F0-92F1-A49BB33510AC}" dt="2024-08-18T22:11:07.983" v="1" actId="6549"/>
          <ac:spMkLst>
            <pc:docMk/>
            <pc:sldMk cId="1104414387" sldId="2076136813"/>
            <ac:spMk id="41" creationId="{01DEBC99-6B2A-404A-B649-D3CC1A634F0D}"/>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a:p>
          <a:r>
            <a:rPr lang="en-US" dirty="0"/>
            <a:t>RPO typically 1 hour</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Try out the NextGen GP tier for I/O control and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4">
        <dgm:presLayoutVars>
          <dgm:chMax val="0"/>
          <dgm:bulletEnabled val="1"/>
        </dgm:presLayoutVars>
      </dgm:prSet>
      <dgm:spPr/>
    </dgm:pt>
    <dgm:pt modelId="{1DB4B248-90AF-4F3B-A0E3-69DFA6E7879A}" type="pres">
      <dgm:prSet presAssocID="{B552329D-A44A-425D-A2AC-ED4A32672845}" presName="spacer" presStyleCnt="0"/>
      <dgm:spPr/>
    </dgm:pt>
    <dgm:pt modelId="{1F4C6DBF-57B8-4EBB-9F3B-C08CE2969409}" type="pres">
      <dgm:prSet presAssocID="{D0988195-6FE8-4146-B44D-3F15FEBF93C4}" presName="parentText" presStyleLbl="node1" presStyleIdx="1" presStyleCnt="4">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2" presStyleCnt="4">
        <dgm:presLayoutVars>
          <dgm:chMax val="0"/>
          <dgm:bulletEnabled val="1"/>
        </dgm:presLayoutVars>
      </dgm:prSet>
      <dgm:spPr/>
    </dgm:pt>
    <dgm:pt modelId="{8EDFBB26-CBA5-461F-8CCE-CE859DF14124}" type="pres">
      <dgm:prSet presAssocID="{AEC00C66-5FAC-49BB-9B65-CE9E14F5B226}" presName="spacer" presStyleCnt="0"/>
      <dgm:spPr/>
    </dgm:pt>
    <dgm:pt modelId="{1F62F7FD-9094-4DD9-B60F-AF8298B8F952}" type="pres">
      <dgm:prSet presAssocID="{5E808877-D888-4A16-BDA2-3D29A33E3F1D}" presName="parentText" presStyleLbl="node1" presStyleIdx="3" presStyleCnt="4">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2" destOrd="0" parTransId="{E2147C0A-054D-412D-9656-5AA1EE2520A1}" sibTransId="{AEC00C66-5FAC-49BB-9B65-CE9E14F5B226}"/>
    <dgm:cxn modelId="{15A6D024-3BEA-485B-9177-60D179AA7C20}" srcId="{24A7A618-0ED3-4F1A-AC23-A74A6176AF66}" destId="{D0988195-6FE8-4146-B44D-3F15FEBF93C4}" srcOrd="1"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39C2C0F0-A9E5-4C99-8F1A-CCC9370A5148}" srcId="{24A7A618-0ED3-4F1A-AC23-A74A6176AF66}" destId="{5E808877-D888-4A16-BDA2-3D29A33E3F1D}" srcOrd="3"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B4882BA3-E9A6-4A3B-9527-DB4AF962FB0B}" type="presParOf" srcId="{1904C884-D613-4294-954B-287C9786329F}" destId="{1F4C6DBF-57B8-4EBB-9F3B-C08CE2969409}" srcOrd="2" destOrd="0" presId="urn:microsoft.com/office/officeart/2005/8/layout/vList2"/>
    <dgm:cxn modelId="{D667564E-1B80-4BA6-84F3-F4FCD7C78A2B}" type="presParOf" srcId="{1904C884-D613-4294-954B-287C9786329F}" destId="{E1E20F35-B32A-49DF-B5A5-6C9A7C54CA60}" srcOrd="3" destOrd="0" presId="urn:microsoft.com/office/officeart/2005/8/layout/vList2"/>
    <dgm:cxn modelId="{4CE9EE65-2CAA-4778-AC9B-3091ACF333AD}" type="presParOf" srcId="{1904C884-D613-4294-954B-287C9786329F}" destId="{74F944DA-72A8-48CD-91D6-8FAEC8E3B1C8}" srcOrd="4" destOrd="0" presId="urn:microsoft.com/office/officeart/2005/8/layout/vList2"/>
    <dgm:cxn modelId="{3E053C06-14DF-434C-8DC2-6996F2A8A616}" type="presParOf" srcId="{1904C884-D613-4294-954B-287C9786329F}" destId="{8EDFBB26-CBA5-461F-8CCE-CE859DF14124}" srcOrd="5" destOrd="0" presId="urn:microsoft.com/office/officeart/2005/8/layout/vList2"/>
    <dgm:cxn modelId="{EFA23489-EC1B-4CDB-B5A4-F9E817A48F39}" type="presParOf" srcId="{1904C884-D613-4294-954B-287C9786329F}" destId="{1F62F7FD-9094-4DD9-B60F-AF8298B8F952}" srcOrd="6" destOrd="0" presId="urn:microsoft.com/office/officeart/2005/8/layout/vList2"/>
    <dgm:cxn modelId="{268401D7-0A89-493E-88B9-D30BCA114C57}" type="presParOf" srcId="{1904C884-D613-4294-954B-287C9786329F}" destId="{7A50DCB1-6F74-4801-BBB5-719B525B8272}"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Full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RTO typically 12 hours</a:t>
          </a:r>
        </a:p>
        <a:p>
          <a:pPr marL="0" lvl="0" indent="0" algn="ctr" defTabSz="488950">
            <a:lnSpc>
              <a:spcPct val="90000"/>
            </a:lnSpc>
            <a:spcBef>
              <a:spcPct val="0"/>
            </a:spcBef>
            <a:spcAft>
              <a:spcPct val="35000"/>
            </a:spcAft>
            <a:buNone/>
          </a:pPr>
          <a:r>
            <a:rPr lang="en-US" sz="1100" kern="1200" dirty="0"/>
            <a:t>RPO typically 1 hour</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843506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Check your resource limits</a:t>
          </a:r>
        </a:p>
      </dsp:txBody>
      <dsp:txXfrm>
        <a:off x="434398" y="285347"/>
        <a:ext cx="843506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96581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Try out the NextGen GP tier for I/O control and performance</a:t>
          </a:r>
        </a:p>
      </dsp:txBody>
      <dsp:txXfrm>
        <a:off x="903654" y="1140954"/>
        <a:ext cx="796581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775123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Bulk operations may be slower due to full recovery</a:t>
          </a:r>
        </a:p>
      </dsp:txBody>
      <dsp:txXfrm>
        <a:off x="1118233" y="1996562"/>
        <a:ext cx="775123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775123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Built-in HADR may affect write workloads</a:t>
          </a:r>
        </a:p>
      </dsp:txBody>
      <dsp:txXfrm>
        <a:off x="1118233" y="2851627"/>
        <a:ext cx="775123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96581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Compare “apples to apples”</a:t>
          </a:r>
        </a:p>
      </dsp:txBody>
      <dsp:txXfrm>
        <a:off x="903654" y="3707235"/>
        <a:ext cx="796581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843506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5880" rIns="55880" bIns="55880" numCol="1" spcCol="1270" anchor="ctr" anchorCtr="0">
          <a:noAutofit/>
        </a:bodyPr>
        <a:lstStyle/>
        <a:p>
          <a:pPr marL="0" lvl="0" indent="0" algn="l" defTabSz="977900">
            <a:lnSpc>
              <a:spcPct val="90000"/>
            </a:lnSpc>
            <a:spcBef>
              <a:spcPct val="0"/>
            </a:spcBef>
            <a:spcAft>
              <a:spcPct val="35000"/>
            </a:spcAft>
            <a:buNone/>
          </a:pPr>
          <a:r>
            <a:rPr lang="en-US" sz="2200" kern="1200" dirty="0"/>
            <a:t>It’s just SQL = Use your normal perf tuning and knowledge</a:t>
          </a:r>
        </a:p>
      </dsp:txBody>
      <dsp:txXfrm>
        <a:off x="434398" y="4562842"/>
        <a:ext cx="843506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808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TDE on by default but only allowed at instance level</a:t>
          </a:r>
        </a:p>
      </dsp:txBody>
      <dsp:txXfrm>
        <a:off x="38952" y="47035"/>
        <a:ext cx="11221033" cy="720036"/>
      </dsp:txXfrm>
    </dsp:sp>
    <dsp:sp modelId="{1F4C6DBF-57B8-4EBB-9F3B-C08CE2969409}">
      <dsp:nvSpPr>
        <dsp:cNvPr id="0" name=""/>
        <dsp:cNvSpPr/>
      </dsp:nvSpPr>
      <dsp:spPr>
        <a:xfrm>
          <a:off x="0" y="89530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SQL Agent Jobs</a:t>
          </a:r>
        </a:p>
      </dsp:txBody>
      <dsp:txXfrm>
        <a:off x="38952" y="934255"/>
        <a:ext cx="11221033" cy="720036"/>
      </dsp:txXfrm>
    </dsp:sp>
    <dsp:sp modelId="{E1E20F35-B32A-49DF-B5A5-6C9A7C54CA60}">
      <dsp:nvSpPr>
        <dsp:cNvPr id="0" name=""/>
        <dsp:cNvSpPr/>
      </dsp:nvSpPr>
      <dsp:spPr>
        <a:xfrm>
          <a:off x="0" y="1693243"/>
          <a:ext cx="11298937" cy="513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No command shell jobs</a:t>
          </a:r>
        </a:p>
      </dsp:txBody>
      <dsp:txXfrm>
        <a:off x="0" y="1693243"/>
        <a:ext cx="11298937" cy="513360"/>
      </dsp:txXfrm>
    </dsp:sp>
    <dsp:sp modelId="{74F944DA-72A8-48CD-91D6-8FAEC8E3B1C8}">
      <dsp:nvSpPr>
        <dsp:cNvPr id="0" name=""/>
        <dsp:cNvSpPr/>
      </dsp:nvSpPr>
      <dsp:spPr>
        <a:xfrm>
          <a:off x="0" y="220660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Linked Servers only support SQL</a:t>
          </a:r>
        </a:p>
      </dsp:txBody>
      <dsp:txXfrm>
        <a:off x="38952" y="2245555"/>
        <a:ext cx="11221033" cy="720036"/>
      </dsp:txXfrm>
    </dsp:sp>
    <dsp:sp modelId="{1F62F7FD-9094-4DD9-B60F-AF8298B8F952}">
      <dsp:nvSpPr>
        <dsp:cNvPr id="0" name=""/>
        <dsp:cNvSpPr/>
      </dsp:nvSpPr>
      <dsp:spPr>
        <a:xfrm>
          <a:off x="0" y="3093823"/>
          <a:ext cx="11298937" cy="7979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dirty="0"/>
            <a:t>No access to the VM, OS or filesystem</a:t>
          </a:r>
        </a:p>
      </dsp:txBody>
      <dsp:txXfrm>
        <a:off x="38952" y="3132775"/>
        <a:ext cx="11221033" cy="720036"/>
      </dsp:txXfrm>
    </dsp:sp>
    <dsp:sp modelId="{7A50DCB1-6F74-4801-BBB5-719B525B8272}">
      <dsp:nvSpPr>
        <dsp:cNvPr id="0" name=""/>
        <dsp:cNvSpPr/>
      </dsp:nvSpPr>
      <dsp:spPr>
        <a:xfrm>
          <a:off x="0" y="3891763"/>
          <a:ext cx="11298937" cy="1347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39370" rIns="220472" bIns="39370" numCol="1" spcCol="1270" anchor="t" anchorCtr="0">
          <a:noAutofit/>
        </a:bodyPr>
        <a:lstStyle/>
        <a:p>
          <a:pPr marL="228600" lvl="1" indent="-228600" algn="l" defTabSz="1066800">
            <a:lnSpc>
              <a:spcPct val="90000"/>
            </a:lnSpc>
            <a:spcBef>
              <a:spcPct val="0"/>
            </a:spcBef>
            <a:spcAft>
              <a:spcPct val="20000"/>
            </a:spcAft>
            <a:buChar char="•"/>
          </a:pPr>
          <a:r>
            <a:rPr lang="en-US" sz="2400" kern="1200" dirty="0"/>
            <a:t>No perfmon</a:t>
          </a:r>
        </a:p>
        <a:p>
          <a:pPr marL="228600" lvl="1" indent="-228600" algn="l" defTabSz="1066800">
            <a:lnSpc>
              <a:spcPct val="90000"/>
            </a:lnSpc>
            <a:spcBef>
              <a:spcPct val="0"/>
            </a:spcBef>
            <a:spcAft>
              <a:spcPct val="20000"/>
            </a:spcAft>
            <a:buChar char="•"/>
          </a:pPr>
          <a:r>
            <a:rPr lang="en-US" sz="2400" kern="1200" dirty="0"/>
            <a:t>No local connection</a:t>
          </a:r>
        </a:p>
        <a:p>
          <a:pPr marL="228600" lvl="1" indent="-228600" algn="l" defTabSz="1066800">
            <a:lnSpc>
              <a:spcPct val="90000"/>
            </a:lnSpc>
            <a:spcBef>
              <a:spcPct val="0"/>
            </a:spcBef>
            <a:spcAft>
              <a:spcPct val="20000"/>
            </a:spcAft>
            <a:buChar char="•"/>
          </a:pPr>
          <a:r>
            <a:rPr lang="en-US" sz="2400" kern="1200" dirty="0"/>
            <a:t>Anything for SQL that requires filesystem = use Azure Storage</a:t>
          </a:r>
        </a:p>
      </dsp:txBody>
      <dsp:txXfrm>
        <a:off x="0" y="3891763"/>
        <a:ext cx="11298937" cy="134757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9/11/2024 3:26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9/11/2024 3:25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3:41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73178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en-GB"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93541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219848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to 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5204537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3:44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884005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CCE2D71F-A5CE-4A75-A816-156B73E423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81355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E6EDF3"/>
                </a:solidFill>
                <a:effectLst/>
                <a:highlight>
                  <a:srgbClr val="0D1117"/>
                </a:highlight>
                <a:latin typeface="-apple-system"/>
              </a:rPr>
              <a:t>Mirroring in Fabric is an intuitive, zero-cost and low-latency solution to bring data from Azure SQL Database, Azure Cosmos DB, and Snowflake together into Fabric. You can continuously replicate your existing data estate directly into Fabric's OneLake</a:t>
            </a:r>
          </a:p>
          <a:p>
            <a:pPr algn="l"/>
            <a:endParaRPr lang="en-US" b="0" i="0">
              <a:solidFill>
                <a:srgbClr val="E6EDF3"/>
              </a:solidFill>
              <a:effectLst/>
              <a:highlight>
                <a:srgbClr val="0D1117"/>
              </a:highlight>
              <a:latin typeface="-apple-system"/>
            </a:endParaRPr>
          </a:p>
          <a:p>
            <a:pPr algn="l"/>
            <a:r>
              <a:rPr lang="en-US" b="0" i="0">
                <a:solidFill>
                  <a:srgbClr val="E6EDF3"/>
                </a:solidFill>
                <a:effectLst/>
                <a:highlight>
                  <a:srgbClr val="0D1117"/>
                </a:highlight>
                <a:latin typeface="-apple-system"/>
              </a:rPr>
              <a:t>With the most up-to-date data in a queryable format in OneLake, you can now use all the different services in Fabric, such as running analytics with Spark, executing notebooks, data engineering, visualizing through Power BI Reports, and more.</a:t>
            </a:r>
          </a:p>
          <a:p>
            <a:pPr algn="l"/>
            <a:endParaRPr lang="en-US" b="0" i="0">
              <a:solidFill>
                <a:srgbClr val="E6EDF3"/>
              </a:solidFill>
              <a:effectLst/>
              <a:highlight>
                <a:srgbClr val="0D1117"/>
              </a:highlight>
              <a:latin typeface="-apple-system"/>
            </a:endParaRPr>
          </a:p>
          <a:p>
            <a:pPr algn="l">
              <a:buFont typeface="Arial" panose="020B0604020202020204" pitchFamily="34" charset="0"/>
              <a:buChar char="•"/>
            </a:pPr>
            <a:r>
              <a:rPr lang="en-US" b="0" i="0">
                <a:solidFill>
                  <a:srgbClr val="E6EDF3"/>
                </a:solidFill>
                <a:effectLst/>
                <a:highlight>
                  <a:srgbClr val="0D1117"/>
                </a:highlight>
                <a:latin typeface="-apple-system"/>
              </a:rPr>
              <a:t>Enabling Mirroring in Fabric is simple without having the need to create any more complex ETL pipelines, allocate other compute resources, and manage data movement.</a:t>
            </a:r>
          </a:p>
          <a:p>
            <a:pPr algn="l">
              <a:buFont typeface="Arial" panose="020B0604020202020204" pitchFamily="34" charset="0"/>
              <a:buChar char="•"/>
            </a:pPr>
            <a:r>
              <a:rPr lang="en-US" b="0" i="0">
                <a:solidFill>
                  <a:srgbClr val="E6EDF3"/>
                </a:solidFill>
                <a:effectLst/>
                <a:highlight>
                  <a:srgbClr val="0D1117"/>
                </a:highlight>
                <a:latin typeface="-apple-system"/>
              </a:rPr>
              <a:t>Mirroring in Fabric is a fully managed service, so you don't have to worry about hosting, maintaining, or managing replication of the mirrored connection.</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FEF78D9-652C-2F4E-8860-BED01A739D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9722744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135</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apple-system"/>
              </a:rPr>
              <a:t>fault domains protect against physical failures, while update domains manage software updates and maintenance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 are the now preferred type for SQL backups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104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any replica technology with SQL is included in the cost even across regions.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72</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https://learn.microsoft.com/en-us/azure/azure-sql/managed-instance/failover-group-standby-replica-how-to-configure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09440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BF5FF-E0DA-6957-D31E-5AD1E9682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12B39-58C9-80C4-47A5-BDBF75B87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3402D-0C7D-858C-346C-627370E619E7}"/>
              </a:ext>
            </a:extLst>
          </p:cNvPr>
          <p:cNvSpPr>
            <a:spLocks noGrp="1"/>
          </p:cNvSpPr>
          <p:nvPr>
            <p:ph type="body" idx="1"/>
          </p:nvPr>
        </p:nvSpPr>
        <p:spPr/>
        <p:txBody>
          <a:bodyPr/>
          <a:lstStyle/>
          <a:p>
            <a:pPr marL="0" marR="0" indent="0" algn="l" rtl="0" eaLnBrk="1" fontAlgn="auto" latinLnBrk="0" hangingPunct="1">
              <a:spcBef>
                <a:spcPts val="0"/>
              </a:spcBef>
              <a:spcAft>
                <a:spcPts val="0"/>
              </a:spcAft>
            </a:pPr>
            <a:r>
              <a:rPr lang="en-US" sz="1800" b="1" kern="1800">
                <a:solidFill>
                  <a:srgbClr val="000000"/>
                </a:solidFill>
                <a:effectLst/>
                <a:latin typeface="Calibri"/>
                <a:cs typeface="Calibri"/>
              </a:rPr>
              <a:t>[</a:t>
            </a:r>
            <a:r>
              <a:rPr lang="en-US" sz="1800" b="1" kern="1800">
                <a:solidFill>
                  <a:srgbClr val="000000"/>
                </a:solidFill>
                <a:latin typeface="Calibri"/>
                <a:cs typeface="Calibri"/>
              </a:rPr>
              <a:t>TALK</a:t>
            </a:r>
            <a:r>
              <a:rPr lang="en-US" sz="1800" b="1" kern="1800">
                <a:solidFill>
                  <a:srgbClr val="000000"/>
                </a:solidFill>
                <a:effectLst/>
                <a:latin typeface="Calibri"/>
                <a:cs typeface="Calibri"/>
              </a:rPr>
              <a:t> TRACK FOR BOB]</a:t>
            </a:r>
            <a:endParaRPr lang="en-US" sz="2800">
              <a:effectLst/>
              <a:latin typeface="Calibri"/>
              <a:cs typeface="Calibri"/>
            </a:endParaRPr>
          </a:p>
          <a:p>
            <a:endParaRPr lang="en-US" sz="1800" b="1" kern="1800">
              <a:latin typeface="Calibri"/>
              <a:ea typeface="Aptos" panose="020B0004020202020204" pitchFamily="34" charset="0"/>
              <a:cs typeface="Calibri"/>
            </a:endParaRPr>
          </a:p>
          <a:p>
            <a:r>
              <a:rPr lang="en-US" kern="100">
                <a:latin typeface="Calibri"/>
                <a:ea typeface="Aptos" panose="020B0004020202020204" pitchFamily="34" charset="0"/>
                <a:cs typeface="Calibri"/>
              </a:rPr>
              <a:t>Our customers have told us that while Azure SQL Managed Instance is a great destination, the General Purpose service tier doesn't meet their I/O performance, cores, and storage requirements. Well we have heard you and believe the Next-Gen will meet and exceed your needs. </a:t>
            </a:r>
            <a:r>
              <a:rPr lang="en-US" kern="100"/>
              <a:t>For example, a configurable IOPS slider with two times the storage and five times the database capacity than SQL Managed Instance enhances your ROI.</a:t>
            </a:r>
            <a:r>
              <a:rPr lang="en-US" kern="100">
                <a:latin typeface="Aptos"/>
                <a:cs typeface="Calibri"/>
              </a:rPr>
              <a:t> </a:t>
            </a:r>
            <a:r>
              <a:rPr lang="en-US" kern="100">
                <a:latin typeface="Calibri"/>
                <a:ea typeface="Aptos" panose="020B0004020202020204" pitchFamily="34" charset="0"/>
                <a:cs typeface="Calibri"/>
              </a:rPr>
              <a:t>Next-gen will also provide one of the most frequent asks from our customers which is to support up to 500 databases per instance providing you a great consolidation solution.</a:t>
            </a:r>
          </a:p>
          <a:p>
            <a:endParaRPr lang="en-US" kern="100">
              <a:latin typeface="Calibri"/>
              <a:ea typeface="Aptos" panose="020B0004020202020204" pitchFamily="34" charset="0"/>
              <a:cs typeface="Calibri"/>
            </a:endParaRPr>
          </a:p>
          <a:p>
            <a:r>
              <a:rPr lang="en-US" sz="1800" b="1" i="1">
                <a:effectLst/>
                <a:latin typeface="Aptos" panose="020B0004020202020204" pitchFamily="34" charset="0"/>
                <a:ea typeface="Calibri" panose="020F0502020204030204" pitchFamily="34" charset="0"/>
                <a:cs typeface="Aptos" panose="020B0004020202020204" pitchFamily="34" charset="0"/>
              </a:rPr>
              <a:t>Next-Gen can deliver significantly better performance at the same cost as today’s General Purpose; additional costs will primarily depend on your IOPS requirements , which you can configure independently from vCore and storage</a:t>
            </a:r>
            <a:endParaRPr lang="en-US" b="1" kern="100">
              <a:latin typeface="Calibri"/>
              <a:ea typeface="Aptos" panose="020B0004020202020204" pitchFamily="34" charset="0"/>
              <a:cs typeface="Calibri"/>
            </a:endParaRPr>
          </a:p>
          <a:p>
            <a:endParaRPr lang="en-US" kern="100">
              <a:latin typeface="Calibri"/>
              <a:ea typeface="Aptos" panose="020B0004020202020204" pitchFamily="34" charset="0"/>
              <a:cs typeface="Calibri"/>
            </a:endParaRPr>
          </a:p>
          <a:p>
            <a:r>
              <a:rPr lang="en-US" kern="100">
                <a:latin typeface="Calibri"/>
                <a:ea typeface="Aptos" panose="020B0004020202020204" pitchFamily="34" charset="0"/>
                <a:cs typeface="Calibri"/>
              </a:rPr>
              <a:t>Once you have modernized with Next-Gen Managed Instance you may be looking for a new solution to gain insights into the performance and management of your deployments.</a:t>
            </a:r>
          </a:p>
          <a:p>
            <a:pPr fontAlgn="base">
              <a:buFont typeface="Arial" panose="020B0604020202020204" pitchFamily="34" charset="0"/>
            </a:pPr>
            <a:endParaRPr lang="en-US" sz="1600">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US" sz="1100">
              <a:latin typeface="Segoe UI"/>
              <a:ea typeface="Aptos" panose="020B0004020202020204" pitchFamily="34" charset="0"/>
              <a:cs typeface="Segoe UI"/>
            </a:endParaRPr>
          </a:p>
        </p:txBody>
      </p:sp>
      <p:sp>
        <p:nvSpPr>
          <p:cNvPr id="4" name="Header Placeholder 3">
            <a:extLst>
              <a:ext uri="{FF2B5EF4-FFF2-40B4-BE49-F238E27FC236}">
                <a16:creationId xmlns:a16="http://schemas.microsoft.com/office/drawing/2014/main" id="{2ECBDDF4-C77D-E9F3-C0CB-434D803EE81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CC46B9E-EDE1-31E2-F5B3-F1923A32E00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C5F3EA7-58D6-74E2-6C99-BFED88EA354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8B69D56-8146-605B-AC68-30F999A745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489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102</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404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9/11/2024 3:25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2621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2090866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33661554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9/11/2024 3:25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4209499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8.xml"/><Relationship Id="rId4" Type="http://schemas.openxmlformats.org/officeDocument/2006/relationships/image" Target="../media/image10.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8.xml"/><Relationship Id="rId4" Type="http://schemas.openxmlformats.org/officeDocument/2006/relationships/image" Target="../media/image37.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jpeg"/><Relationship Id="rId1" Type="http://schemas.openxmlformats.org/officeDocument/2006/relationships/slideMaster" Target="../slideMasters/slideMaster10.xml"/><Relationship Id="rId4" Type="http://schemas.openxmlformats.org/officeDocument/2006/relationships/image" Target="../media/image68.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jpeg"/><Relationship Id="rId1" Type="http://schemas.openxmlformats.org/officeDocument/2006/relationships/slideMaster" Target="../slideMasters/slideMaster10.xml"/><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0.xml"/><Relationship Id="rId4" Type="http://schemas.openxmlformats.org/officeDocument/2006/relationships/image" Target="../media/image74.jpe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Master" Target="../slideMasters/slideMaster10.xml"/><Relationship Id="rId5" Type="http://schemas.openxmlformats.org/officeDocument/2006/relationships/image" Target="../media/image78.jpeg"/><Relationship Id="rId4" Type="http://schemas.openxmlformats.org/officeDocument/2006/relationships/image" Target="../media/image77.jpe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jpeg"/><Relationship Id="rId1" Type="http://schemas.openxmlformats.org/officeDocument/2006/relationships/slideMaster" Target="../slideMasters/slideMaster10.xml"/><Relationship Id="rId6" Type="http://schemas.openxmlformats.org/officeDocument/2006/relationships/image" Target="../media/image79.jpeg"/><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jpeg"/><Relationship Id="rId1" Type="http://schemas.openxmlformats.org/officeDocument/2006/relationships/slideMaster" Target="../slideMasters/slideMaster10.xml"/><Relationship Id="rId4" Type="http://schemas.openxmlformats.org/officeDocument/2006/relationships/image" Target="../media/image68.jpeg"/></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3.jpeg"/><Relationship Id="rId1" Type="http://schemas.openxmlformats.org/officeDocument/2006/relationships/slideMaster" Target="../slideMasters/slideMaster10.xml"/><Relationship Id="rId5" Type="http://schemas.openxmlformats.org/officeDocument/2006/relationships/image" Target="../media/image69.jpeg"/><Relationship Id="rId4" Type="http://schemas.openxmlformats.org/officeDocument/2006/relationships/image" Target="../media/image68.jpe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Master" Target="../slideMasters/slideMaster10.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icrosoft Azure Title Slide Whit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919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off-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3886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off-whi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430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1447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blue-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2858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974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yellow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778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green">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8932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green 2">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70062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blank">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653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70053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23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0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15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3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95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43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49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62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9/11/2024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49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7A41CFC-B5FA-7ADD-FECF-C8366F7C112E}"/>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a:t>Subtitle</a:t>
            </a:r>
          </a:p>
        </p:txBody>
      </p:sp>
    </p:spTree>
    <p:extLst>
      <p:ext uri="{BB962C8B-B14F-4D97-AF65-F5344CB8AC3E}">
        <p14:creationId xmlns:p14="http://schemas.microsoft.com/office/powerpoint/2010/main" val="379181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376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478101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753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948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4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009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838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927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3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347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71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17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08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372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29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72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015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348814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73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91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43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435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7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35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033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81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15519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71615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62991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6981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airport slide">
    <p:bg>
      <p:bgPr>
        <a:blipFill dpi="0" rotWithShape="1">
          <a:blip r:embed="rId2">
            <a:lum/>
            <a:extLst>
              <a:ext uri="{BEBA8EAE-BF5A-486C-A8C5-ECC9F3942E4B}">
                <a14:imgProps xmlns:a14="http://schemas.microsoft.com/office/drawing/2010/main">
                  <a14:imgLayer r:embed="rId3">
                    <a14:imgEffect>
                      <a14:brightnessContrast bright="20000" contrast="-20000"/>
                    </a14:imgEffect>
                  </a14:imgLayer>
                </a14:imgProps>
              </a:ext>
            </a:extLst>
          </a:blip>
          <a:srcRect/>
          <a:tile tx="0" ty="-482600" sx="84000" sy="84000" flip="none" algn="tl"/>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650F3E-06AB-1933-351C-2A62A9F00DE4}"/>
              </a:ext>
            </a:extLst>
          </p:cNvPr>
          <p:cNvSpPr/>
          <p:nvPr userDrawn="1"/>
        </p:nvSpPr>
        <p:spPr bwMode="auto">
          <a:xfrm>
            <a:off x="1194813" y="1052512"/>
            <a:ext cx="7772400" cy="3194051"/>
          </a:xfrm>
          <a:prstGeom prst="roundRect">
            <a:avLst>
              <a:gd name="adj" fmla="val 206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73F1C182-1CEF-1313-4F95-FC12C4F88A6A}"/>
              </a:ext>
            </a:extLst>
          </p:cNvPr>
          <p:cNvSpPr/>
          <p:nvPr userDrawn="1"/>
        </p:nvSpPr>
        <p:spPr bwMode="auto">
          <a:xfrm>
            <a:off x="1433514"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9228D01-A620-514D-E6AA-491CE308DDB2}"/>
              </a:ext>
            </a:extLst>
          </p:cNvPr>
          <p:cNvSpPr/>
          <p:nvPr userDrawn="1"/>
        </p:nvSpPr>
        <p:spPr bwMode="auto">
          <a:xfrm>
            <a:off x="3065069" y="1300762"/>
            <a:ext cx="1316432" cy="628650"/>
          </a:xfrm>
          <a:prstGeom prst="roundRect">
            <a:avLst>
              <a:gd name="adj" fmla="val 12879"/>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Demo</a:t>
            </a:r>
          </a:p>
        </p:txBody>
      </p:sp>
      <p:grpSp>
        <p:nvGrpSpPr>
          <p:cNvPr id="10" name="Group 9">
            <a:extLst>
              <a:ext uri="{FF2B5EF4-FFF2-40B4-BE49-F238E27FC236}">
                <a16:creationId xmlns:a16="http://schemas.microsoft.com/office/drawing/2014/main" id="{FAC6FB30-D264-C84E-27BC-B6DF8885A5C1}"/>
              </a:ext>
            </a:extLst>
          </p:cNvPr>
          <p:cNvGrpSpPr/>
          <p:nvPr userDrawn="1"/>
        </p:nvGrpSpPr>
        <p:grpSpPr>
          <a:xfrm>
            <a:off x="1507531" y="1457861"/>
            <a:ext cx="480614" cy="317430"/>
            <a:chOff x="897931" y="1892836"/>
            <a:chExt cx="480614" cy="317430"/>
          </a:xfrm>
        </p:grpSpPr>
        <p:sp>
          <p:nvSpPr>
            <p:cNvPr id="11" name="Freeform: Shape 10">
              <a:extLst>
                <a:ext uri="{FF2B5EF4-FFF2-40B4-BE49-F238E27FC236}">
                  <a16:creationId xmlns:a16="http://schemas.microsoft.com/office/drawing/2014/main" id="{61058D28-887F-4FDA-89C4-20ADF5B90E15}"/>
                </a:ext>
              </a:extLst>
            </p:cNvPr>
            <p:cNvSpPr/>
            <p:nvPr/>
          </p:nvSpPr>
          <p:spPr>
            <a:xfrm>
              <a:off x="897931" y="2187380"/>
              <a:ext cx="480614" cy="22886"/>
            </a:xfrm>
            <a:custGeom>
              <a:avLst/>
              <a:gdLst>
                <a:gd name="connsiteX0" fmla="*/ 0 w 480614"/>
                <a:gd name="connsiteY0" fmla="*/ 0 h 22886"/>
                <a:gd name="connsiteX1" fmla="*/ 480615 w 480614"/>
                <a:gd name="connsiteY1" fmla="*/ 0 h 22886"/>
                <a:gd name="connsiteX2" fmla="*/ 480615 w 480614"/>
                <a:gd name="connsiteY2" fmla="*/ 22886 h 22886"/>
                <a:gd name="connsiteX3" fmla="*/ 0 w 480614"/>
                <a:gd name="connsiteY3" fmla="*/ 22886 h 22886"/>
              </a:gdLst>
              <a:ahLst/>
              <a:cxnLst>
                <a:cxn ang="0">
                  <a:pos x="connsiteX0" y="connsiteY0"/>
                </a:cxn>
                <a:cxn ang="0">
                  <a:pos x="connsiteX1" y="connsiteY1"/>
                </a:cxn>
                <a:cxn ang="0">
                  <a:pos x="connsiteX2" y="connsiteY2"/>
                </a:cxn>
                <a:cxn ang="0">
                  <a:pos x="connsiteX3" y="connsiteY3"/>
                </a:cxn>
              </a:cxnLst>
              <a:rect l="l" t="t" r="r" b="b"/>
              <a:pathLst>
                <a:path w="480614" h="22886">
                  <a:moveTo>
                    <a:pt x="0" y="0"/>
                  </a:moveTo>
                  <a:lnTo>
                    <a:pt x="480615" y="0"/>
                  </a:lnTo>
                  <a:lnTo>
                    <a:pt x="480615" y="22886"/>
                  </a:lnTo>
                  <a:lnTo>
                    <a:pt x="0" y="22886"/>
                  </a:lnTo>
                  <a:close/>
                </a:path>
              </a:pathLst>
            </a:custGeom>
            <a:solidFill>
              <a:srgbClr val="000000"/>
            </a:solidFill>
            <a:ln w="565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EA7434-82C5-AA06-CCFE-CBDF189AF0C5}"/>
                </a:ext>
              </a:extLst>
            </p:cNvPr>
            <p:cNvSpPr/>
            <p:nvPr/>
          </p:nvSpPr>
          <p:spPr>
            <a:xfrm rot="20700000">
              <a:off x="903657" y="1892836"/>
              <a:ext cx="466574" cy="151527"/>
            </a:xfrm>
            <a:custGeom>
              <a:avLst/>
              <a:gdLst>
                <a:gd name="connsiteX0" fmla="*/ 51084 w 466574"/>
                <a:gd name="connsiteY0" fmla="*/ 146955 h 151527"/>
                <a:gd name="connsiteX1" fmla="*/ 37352 w 466574"/>
                <a:gd name="connsiteY1" fmla="*/ 138373 h 151527"/>
                <a:gd name="connsiteX2" fmla="*/ 568 w 466574"/>
                <a:gd name="connsiteY2" fmla="*/ 75802 h 151527"/>
                <a:gd name="connsiteX3" fmla="*/ 2224 w 466574"/>
                <a:gd name="connsiteY3" fmla="*/ 69837 h 151527"/>
                <a:gd name="connsiteX4" fmla="*/ 3474 w 466574"/>
                <a:gd name="connsiteY4" fmla="*/ 69365 h 151527"/>
                <a:gd name="connsiteX5" fmla="*/ 16989 w 466574"/>
                <a:gd name="connsiteY5" fmla="*/ 66504 h 151527"/>
                <a:gd name="connsiteX6" fmla="*/ 28231 w 466574"/>
                <a:gd name="connsiteY6" fmla="*/ 69365 h 151527"/>
                <a:gd name="connsiteX7" fmla="*/ 77838 w 466574"/>
                <a:gd name="connsiteY7" fmla="*/ 111853 h 151527"/>
                <a:gd name="connsiteX8" fmla="*/ 172073 w 466574"/>
                <a:gd name="connsiteY8" fmla="*/ 92080 h 151527"/>
                <a:gd name="connsiteX9" fmla="*/ 76093 w 466574"/>
                <a:gd name="connsiteY9" fmla="*/ 12189 h 151527"/>
                <a:gd name="connsiteX10" fmla="*/ 75543 w 466574"/>
                <a:gd name="connsiteY10" fmla="*/ 6015 h 151527"/>
                <a:gd name="connsiteX11" fmla="*/ 77998 w 466574"/>
                <a:gd name="connsiteY11" fmla="*/ 4539 h 151527"/>
                <a:gd name="connsiteX12" fmla="*/ 97841 w 466574"/>
                <a:gd name="connsiteY12" fmla="*/ 379 h 151527"/>
                <a:gd name="connsiteX13" fmla="*/ 108603 w 466574"/>
                <a:gd name="connsiteY13" fmla="*/ 1524 h 151527"/>
                <a:gd name="connsiteX14" fmla="*/ 266302 w 466574"/>
                <a:gd name="connsiteY14" fmla="*/ 72346 h 151527"/>
                <a:gd name="connsiteX15" fmla="*/ 399089 w 466574"/>
                <a:gd name="connsiteY15" fmla="*/ 44510 h 151527"/>
                <a:gd name="connsiteX16" fmla="*/ 466243 w 466574"/>
                <a:gd name="connsiteY16" fmla="*/ 66189 h 151527"/>
                <a:gd name="connsiteX17" fmla="*/ 427908 w 466574"/>
                <a:gd name="connsiteY17" fmla="*/ 96594 h 151527"/>
                <a:gd name="connsiteX18" fmla="*/ 206139 w 466574"/>
                <a:gd name="connsiteY18" fmla="*/ 143133 h 151527"/>
                <a:gd name="connsiteX19" fmla="*/ 94974 w 466574"/>
                <a:gd name="connsiteY19" fmla="*/ 150360 h 1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6574" h="151527">
                  <a:moveTo>
                    <a:pt x="51084" y="146955"/>
                  </a:moveTo>
                  <a:cubicBezTo>
                    <a:pt x="45380" y="146509"/>
                    <a:pt x="40253" y="143304"/>
                    <a:pt x="37352" y="138373"/>
                  </a:cubicBezTo>
                  <a:lnTo>
                    <a:pt x="568" y="75802"/>
                  </a:lnTo>
                  <a:cubicBezTo>
                    <a:pt x="-622" y="73697"/>
                    <a:pt x="119" y="71027"/>
                    <a:pt x="2224" y="69837"/>
                  </a:cubicBezTo>
                  <a:cubicBezTo>
                    <a:pt x="2614" y="69617"/>
                    <a:pt x="3036" y="69457"/>
                    <a:pt x="3474" y="69365"/>
                  </a:cubicBezTo>
                  <a:lnTo>
                    <a:pt x="16989" y="66504"/>
                  </a:lnTo>
                  <a:cubicBezTo>
                    <a:pt x="20977" y="65665"/>
                    <a:pt x="25129" y="66721"/>
                    <a:pt x="28231" y="69365"/>
                  </a:cubicBezTo>
                  <a:lnTo>
                    <a:pt x="77838" y="111853"/>
                  </a:lnTo>
                  <a:lnTo>
                    <a:pt x="172073" y="92080"/>
                  </a:lnTo>
                  <a:lnTo>
                    <a:pt x="76093" y="12189"/>
                  </a:lnTo>
                  <a:cubicBezTo>
                    <a:pt x="74236" y="10636"/>
                    <a:pt x="73990" y="7872"/>
                    <a:pt x="75543" y="6015"/>
                  </a:cubicBezTo>
                  <a:cubicBezTo>
                    <a:pt x="76173" y="5262"/>
                    <a:pt x="77037" y="4742"/>
                    <a:pt x="77998" y="4539"/>
                  </a:cubicBezTo>
                  <a:lnTo>
                    <a:pt x="97841" y="379"/>
                  </a:lnTo>
                  <a:cubicBezTo>
                    <a:pt x="101459" y="-387"/>
                    <a:pt x="105227" y="14"/>
                    <a:pt x="108603" y="1524"/>
                  </a:cubicBezTo>
                  <a:lnTo>
                    <a:pt x="266302" y="72346"/>
                  </a:lnTo>
                  <a:lnTo>
                    <a:pt x="399089" y="44510"/>
                  </a:lnTo>
                  <a:cubicBezTo>
                    <a:pt x="416219" y="40911"/>
                    <a:pt x="463548" y="53339"/>
                    <a:pt x="466243" y="66189"/>
                  </a:cubicBezTo>
                  <a:cubicBezTo>
                    <a:pt x="470740" y="87605"/>
                    <a:pt x="427908" y="96594"/>
                    <a:pt x="427908" y="96594"/>
                  </a:cubicBezTo>
                  <a:lnTo>
                    <a:pt x="206139" y="143133"/>
                  </a:lnTo>
                  <a:cubicBezTo>
                    <a:pt x="169614" y="150799"/>
                    <a:pt x="132184" y="153231"/>
                    <a:pt x="94974" y="150360"/>
                  </a:cubicBezTo>
                  <a:close/>
                </a:path>
              </a:pathLst>
            </a:custGeom>
            <a:solidFill>
              <a:srgbClr val="000000"/>
            </a:solidFill>
            <a:ln w="5655" cap="flat">
              <a:noFill/>
              <a:prstDash val="solid"/>
              <a:miter/>
            </a:ln>
          </p:spPr>
          <p:txBody>
            <a:bodyPr rtlCol="0" anchor="ctr"/>
            <a:lstStyle/>
            <a:p>
              <a:endParaRPr lang="en-US"/>
            </a:p>
          </p:txBody>
        </p:sp>
      </p:grpSp>
      <p:sp>
        <p:nvSpPr>
          <p:cNvPr id="13" name="Rectangle: Rounded Corners 12">
            <a:extLst>
              <a:ext uri="{FF2B5EF4-FFF2-40B4-BE49-F238E27FC236}">
                <a16:creationId xmlns:a16="http://schemas.microsoft.com/office/drawing/2014/main" id="{CBCE3772-712E-9430-4D93-FD14355756A9}"/>
              </a:ext>
            </a:extLst>
          </p:cNvPr>
          <p:cNvSpPr/>
          <p:nvPr userDrawn="1"/>
        </p:nvSpPr>
        <p:spPr bwMode="auto">
          <a:xfrm>
            <a:off x="2249291"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433512" y="2414999"/>
            <a:ext cx="7315200" cy="609398"/>
          </a:xfrm>
          <a:noFill/>
        </p:spPr>
        <p:txBody>
          <a:bodyPr vert="horz" wrap="square" lIns="0" tIns="0" rIns="0" bIns="0" rtlCol="0" anchor="ctr" anchorCtr="0">
            <a:spAutoFit/>
          </a:bodyPr>
          <a:lstStyle>
            <a:lvl1pPr>
              <a:defRPr lang="en-US" sz="4400" dirty="0">
                <a:solidFill>
                  <a:srgbClr val="FFB900"/>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1433512" y="3568065"/>
            <a:ext cx="7210426" cy="408623"/>
          </a:xfrm>
          <a:prstGeom prst="roundRect">
            <a:avLst/>
          </a:prstGeom>
          <a:solidFill>
            <a:srgbClr val="FFB900"/>
          </a:solidFill>
        </p:spPr>
        <p:txBody>
          <a:bodyPr wrap="square" lIns="91440" tIns="45720" rIns="91440" bIns="45720">
            <a:spAutoFit/>
          </a:bodyPr>
          <a:lstStyle>
            <a:lvl1pPr marL="0" indent="0">
              <a:spcBef>
                <a:spcPts val="0"/>
              </a:spcBef>
              <a:spcAft>
                <a:spcPts val="0"/>
              </a:spcAft>
              <a:buFont typeface="Arial" panose="020B0604020202020204" pitchFamily="34" charset="0"/>
              <a:buNone/>
              <a:defRPr sz="1800" b="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1173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4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15285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47378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95545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7873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87327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12237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1464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13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296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5304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669329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9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6522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94451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6992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5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1121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502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5808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219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t"/>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74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903">
          <p15:clr>
            <a:srgbClr val="5ACBF0"/>
          </p15:clr>
        </p15:guide>
        <p15:guide id="4" pos="3659">
          <p15:clr>
            <a:srgbClr val="5ACBF0"/>
          </p15:clr>
        </p15:guide>
        <p15:guide id="5" pos="402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583179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spcBef>
                <a:spcPts val="1200"/>
              </a:spcBef>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489639"/>
          </a:xfrm>
        </p:spPr>
        <p:txBody>
          <a:bodyPr/>
          <a:lstStyle>
            <a:lvl1pPr>
              <a:spcBef>
                <a:spcPts val="1000"/>
              </a:spcBef>
              <a:defRPr sz="2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0303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cSld name="Breaker page">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424543" y="439583"/>
            <a:ext cx="9753600" cy="4965699"/>
          </a:xfrm>
        </p:spPr>
        <p:txBody>
          <a:bodyPr anchor="t"/>
          <a:lstStyle>
            <a:lvl1pPr algn="l">
              <a:lnSpc>
                <a:spcPct val="120000"/>
              </a:lnSpc>
              <a:defRPr sz="6000" b="1" i="0">
                <a:solidFill>
                  <a:schemeClr val="bg1"/>
                </a:solidFill>
                <a:latin typeface="IBM Plex Sans" panose="020B0503050203000203" pitchFamily="34" charset="77"/>
              </a:defRPr>
            </a:lvl1pPr>
          </a:lstStyle>
          <a:p>
            <a:r>
              <a:rPr lang="en-US"/>
              <a:t>This is a breaker page, it can be used to split topics or highlight something</a:t>
            </a:r>
          </a:p>
        </p:txBody>
      </p:sp>
    </p:spTree>
    <p:extLst>
      <p:ext uri="{BB962C8B-B14F-4D97-AF65-F5344CB8AC3E}">
        <p14:creationId xmlns:p14="http://schemas.microsoft.com/office/powerpoint/2010/main" val="73844552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588926163"/>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0398940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66348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11787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95955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8521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3819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1572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2843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14392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68237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5297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9/11/2024</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768701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chemeClr val="accent5"/>
                    </a:gs>
                    <a:gs pos="0">
                      <a:schemeClr val="tx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82559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713499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tx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2208877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8228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75852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154563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2522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642947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48096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Tree>
    <p:extLst>
      <p:ext uri="{BB962C8B-B14F-4D97-AF65-F5344CB8AC3E}">
        <p14:creationId xmlns:p14="http://schemas.microsoft.com/office/powerpoint/2010/main" val="240765340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4264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22981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019248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5424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6626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1083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9087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1272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9047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72990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11821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46623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71380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2228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97714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5038733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893059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14654780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255002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571812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42032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9595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8756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6411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03119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206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0377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220212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6342703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750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740058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3835623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8105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246872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852428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79792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159116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934375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90470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872253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21722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05801"/>
            <a:ext cx="11018520" cy="430887"/>
          </a:xfrm>
        </p:spPr>
        <p:txBody>
          <a:bodyPr anchor="t"/>
          <a:lstStyle>
            <a:lvl1pPr marL="12700" indent="0" algn="l">
              <a:buNone/>
              <a:tabLst/>
              <a:defRPr sz="2800" spc="-20" baseline="0">
                <a:gradFill flip="none" rotWithShape="1">
                  <a:gsLst>
                    <a:gs pos="100000">
                      <a:srgbClr val="38988F"/>
                    </a:gs>
                    <a:gs pos="0">
                      <a:srgbClr val="225B62"/>
                    </a:gs>
                  </a:gsLst>
                  <a:path path="circle">
                    <a:fillToRect r="100000" b="100000"/>
                  </a:path>
                  <a:tileRect l="-100000" t="-100000"/>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
        <p:nvSpPr>
          <p:cNvPr id="5" name="Title 4">
            <a:extLst>
              <a:ext uri="{FF2B5EF4-FFF2-40B4-BE49-F238E27FC236}">
                <a16:creationId xmlns:a16="http://schemas.microsoft.com/office/drawing/2014/main" id="{ED750185-7CCC-ECAE-2F2A-88AAE1E564E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8985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9/11/2024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9/11/2024</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9/11/2024</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icrosoft Az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19571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26" Type="http://schemas.openxmlformats.org/officeDocument/2006/relationships/slideLayout" Target="../slideLayouts/slideLayout203.xml"/><Relationship Id="rId39" Type="http://schemas.openxmlformats.org/officeDocument/2006/relationships/slideLayout" Target="../slideLayouts/slideLayout216.xml"/><Relationship Id="rId21" Type="http://schemas.openxmlformats.org/officeDocument/2006/relationships/slideLayout" Target="../slideLayouts/slideLayout198.xml"/><Relationship Id="rId34" Type="http://schemas.openxmlformats.org/officeDocument/2006/relationships/slideLayout" Target="../slideLayouts/slideLayout211.xml"/><Relationship Id="rId42" Type="http://schemas.openxmlformats.org/officeDocument/2006/relationships/slideLayout" Target="../slideLayouts/slideLayout219.xml"/><Relationship Id="rId47" Type="http://schemas.openxmlformats.org/officeDocument/2006/relationships/slideLayout" Target="../slideLayouts/slideLayout224.xml"/><Relationship Id="rId50" Type="http://schemas.openxmlformats.org/officeDocument/2006/relationships/slideLayout" Target="../slideLayouts/slideLayout227.xml"/><Relationship Id="rId7" Type="http://schemas.openxmlformats.org/officeDocument/2006/relationships/slideLayout" Target="../slideLayouts/slideLayout18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9" Type="http://schemas.openxmlformats.org/officeDocument/2006/relationships/slideLayout" Target="../slideLayouts/slideLayout206.xml"/><Relationship Id="rId11" Type="http://schemas.openxmlformats.org/officeDocument/2006/relationships/slideLayout" Target="../slideLayouts/slideLayout188.xml"/><Relationship Id="rId24" Type="http://schemas.openxmlformats.org/officeDocument/2006/relationships/slideLayout" Target="../slideLayouts/slideLayout201.xml"/><Relationship Id="rId32" Type="http://schemas.openxmlformats.org/officeDocument/2006/relationships/slideLayout" Target="../slideLayouts/slideLayout209.xml"/><Relationship Id="rId37" Type="http://schemas.openxmlformats.org/officeDocument/2006/relationships/slideLayout" Target="../slideLayouts/slideLayout214.xml"/><Relationship Id="rId40" Type="http://schemas.openxmlformats.org/officeDocument/2006/relationships/slideLayout" Target="../slideLayouts/slideLayout217.xml"/><Relationship Id="rId45" Type="http://schemas.openxmlformats.org/officeDocument/2006/relationships/slideLayout" Target="../slideLayouts/slideLayout222.xml"/><Relationship Id="rId53" Type="http://schemas.openxmlformats.org/officeDocument/2006/relationships/image" Target="../media/image18.png"/><Relationship Id="rId5" Type="http://schemas.openxmlformats.org/officeDocument/2006/relationships/slideLayout" Target="../slideLayouts/slideLayout182.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31" Type="http://schemas.openxmlformats.org/officeDocument/2006/relationships/slideLayout" Target="../slideLayouts/slideLayout208.xml"/><Relationship Id="rId44" Type="http://schemas.openxmlformats.org/officeDocument/2006/relationships/slideLayout" Target="../slideLayouts/slideLayout221.xml"/><Relationship Id="rId52" Type="http://schemas.openxmlformats.org/officeDocument/2006/relationships/theme" Target="../theme/theme10.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 Id="rId27" Type="http://schemas.openxmlformats.org/officeDocument/2006/relationships/slideLayout" Target="../slideLayouts/slideLayout204.xml"/><Relationship Id="rId30" Type="http://schemas.openxmlformats.org/officeDocument/2006/relationships/slideLayout" Target="../slideLayouts/slideLayout207.xml"/><Relationship Id="rId35" Type="http://schemas.openxmlformats.org/officeDocument/2006/relationships/slideLayout" Target="../slideLayouts/slideLayout212.xml"/><Relationship Id="rId43" Type="http://schemas.openxmlformats.org/officeDocument/2006/relationships/slideLayout" Target="../slideLayouts/slideLayout220.xml"/><Relationship Id="rId48" Type="http://schemas.openxmlformats.org/officeDocument/2006/relationships/slideLayout" Target="../slideLayouts/slideLayout225.xml"/><Relationship Id="rId8" Type="http://schemas.openxmlformats.org/officeDocument/2006/relationships/slideLayout" Target="../slideLayouts/slideLayout185.xml"/><Relationship Id="rId51" Type="http://schemas.openxmlformats.org/officeDocument/2006/relationships/slideLayout" Target="../slideLayouts/slideLayout228.xml"/><Relationship Id="rId3" Type="http://schemas.openxmlformats.org/officeDocument/2006/relationships/slideLayout" Target="../slideLayouts/slideLayout180.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5" Type="http://schemas.openxmlformats.org/officeDocument/2006/relationships/slideLayout" Target="../slideLayouts/slideLayout202.xml"/><Relationship Id="rId33" Type="http://schemas.openxmlformats.org/officeDocument/2006/relationships/slideLayout" Target="../slideLayouts/slideLayout210.xml"/><Relationship Id="rId38" Type="http://schemas.openxmlformats.org/officeDocument/2006/relationships/slideLayout" Target="../slideLayouts/slideLayout215.xml"/><Relationship Id="rId46" Type="http://schemas.openxmlformats.org/officeDocument/2006/relationships/slideLayout" Target="../slideLayouts/slideLayout223.xml"/><Relationship Id="rId20" Type="http://schemas.openxmlformats.org/officeDocument/2006/relationships/slideLayout" Target="../slideLayouts/slideLayout197.xml"/><Relationship Id="rId41" Type="http://schemas.openxmlformats.org/officeDocument/2006/relationships/slideLayout" Target="../slideLayouts/slideLayout218.xml"/><Relationship Id="rId54" Type="http://schemas.openxmlformats.org/officeDocument/2006/relationships/image" Target="../media/image19.svg"/><Relationship Id="rId1" Type="http://schemas.openxmlformats.org/officeDocument/2006/relationships/slideLayout" Target="../slideLayouts/slideLayout178.xml"/><Relationship Id="rId6" Type="http://schemas.openxmlformats.org/officeDocument/2006/relationships/slideLayout" Target="../slideLayouts/slideLayout183.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28" Type="http://schemas.openxmlformats.org/officeDocument/2006/relationships/slideLayout" Target="../slideLayouts/slideLayout205.xml"/><Relationship Id="rId36" Type="http://schemas.openxmlformats.org/officeDocument/2006/relationships/slideLayout" Target="../slideLayouts/slideLayout213.xml"/><Relationship Id="rId49" Type="http://schemas.openxmlformats.org/officeDocument/2006/relationships/slideLayout" Target="../slideLayouts/slideLayout226.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image" Target="../media/image1.emf"/><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6.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5.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image" Target="../media/image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theme" Target="../theme/theme6.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6.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24.xml"/><Relationship Id="rId21" Type="http://schemas.openxmlformats.org/officeDocument/2006/relationships/slideLayout" Target="../slideLayouts/slideLayout119.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63" Type="http://schemas.openxmlformats.org/officeDocument/2006/relationships/slideLayout" Target="../slideLayouts/slideLayout161.xml"/><Relationship Id="rId68" Type="http://schemas.openxmlformats.org/officeDocument/2006/relationships/slideLayout" Target="../slideLayouts/slideLayout166.xml"/><Relationship Id="rId16" Type="http://schemas.openxmlformats.org/officeDocument/2006/relationships/slideLayout" Target="../slideLayouts/slideLayout11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8" Type="http://schemas.openxmlformats.org/officeDocument/2006/relationships/slideLayout" Target="../slideLayouts/slideLayout156.xml"/><Relationship Id="rId66" Type="http://schemas.openxmlformats.org/officeDocument/2006/relationships/slideLayout" Target="../slideLayouts/slideLayout164.xml"/><Relationship Id="rId74" Type="http://schemas.openxmlformats.org/officeDocument/2006/relationships/slideLayout" Target="../slideLayouts/slideLayout172.xml"/><Relationship Id="rId79" Type="http://schemas.openxmlformats.org/officeDocument/2006/relationships/image" Target="../media/image19.svg"/><Relationship Id="rId5" Type="http://schemas.openxmlformats.org/officeDocument/2006/relationships/slideLayout" Target="../slideLayouts/slideLayout103.xml"/><Relationship Id="rId61" Type="http://schemas.openxmlformats.org/officeDocument/2006/relationships/slideLayout" Target="../slideLayouts/slideLayout159.xml"/><Relationship Id="rId19" Type="http://schemas.openxmlformats.org/officeDocument/2006/relationships/slideLayout" Target="../slideLayouts/slideLayout11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slideLayout" Target="../slideLayouts/slideLayout154.xml"/><Relationship Id="rId64" Type="http://schemas.openxmlformats.org/officeDocument/2006/relationships/slideLayout" Target="../slideLayouts/slideLayout162.xml"/><Relationship Id="rId69" Type="http://schemas.openxmlformats.org/officeDocument/2006/relationships/slideLayout" Target="../slideLayouts/slideLayout167.xml"/><Relationship Id="rId77" Type="http://schemas.openxmlformats.org/officeDocument/2006/relationships/theme" Target="../theme/theme8.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72" Type="http://schemas.openxmlformats.org/officeDocument/2006/relationships/slideLayout" Target="../slideLayouts/slideLayout170.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59" Type="http://schemas.openxmlformats.org/officeDocument/2006/relationships/slideLayout" Target="../slideLayouts/slideLayout157.xml"/><Relationship Id="rId67" Type="http://schemas.openxmlformats.org/officeDocument/2006/relationships/slideLayout" Target="../slideLayouts/slideLayout165.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62" Type="http://schemas.openxmlformats.org/officeDocument/2006/relationships/slideLayout" Target="../slideLayouts/slideLayout160.xml"/><Relationship Id="rId70" Type="http://schemas.openxmlformats.org/officeDocument/2006/relationships/slideLayout" Target="../slideLayouts/slideLayout168.xml"/><Relationship Id="rId75" Type="http://schemas.openxmlformats.org/officeDocument/2006/relationships/slideLayout" Target="../slideLayouts/slideLayout173.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slideLayout" Target="../slideLayouts/slideLayout155.xml"/><Relationship Id="rId10" Type="http://schemas.openxmlformats.org/officeDocument/2006/relationships/slideLayout" Target="../slideLayouts/slideLayout108.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 Id="rId60" Type="http://schemas.openxmlformats.org/officeDocument/2006/relationships/slideLayout" Target="../slideLayouts/slideLayout158.xml"/><Relationship Id="rId65" Type="http://schemas.openxmlformats.org/officeDocument/2006/relationships/slideLayout" Target="../slideLayouts/slideLayout163.xml"/><Relationship Id="rId73" Type="http://schemas.openxmlformats.org/officeDocument/2006/relationships/slideLayout" Target="../slideLayouts/slideLayout171.xml"/><Relationship Id="rId78" Type="http://schemas.openxmlformats.org/officeDocument/2006/relationships/image" Target="../media/image18.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9" Type="http://schemas.openxmlformats.org/officeDocument/2006/relationships/slideLayout" Target="../slideLayouts/slideLayout137.xml"/><Relationship Id="rId34" Type="http://schemas.openxmlformats.org/officeDocument/2006/relationships/slideLayout" Target="../slideLayouts/slideLayout132.xml"/><Relationship Id="rId50" Type="http://schemas.openxmlformats.org/officeDocument/2006/relationships/slideLayout" Target="../slideLayouts/slideLayout148.xml"/><Relationship Id="rId55" Type="http://schemas.openxmlformats.org/officeDocument/2006/relationships/slideLayout" Target="../slideLayouts/slideLayout153.xml"/><Relationship Id="rId76" Type="http://schemas.openxmlformats.org/officeDocument/2006/relationships/slideLayout" Target="../slideLayouts/slideLayout174.xml"/><Relationship Id="rId7" Type="http://schemas.openxmlformats.org/officeDocument/2006/relationships/slideLayout" Target="../slideLayouts/slideLayout105.xml"/><Relationship Id="rId71" Type="http://schemas.openxmlformats.org/officeDocument/2006/relationships/slideLayout" Target="../slideLayouts/slideLayout169.xml"/><Relationship Id="rId2" Type="http://schemas.openxmlformats.org/officeDocument/2006/relationships/slideLayout" Target="../slideLayouts/slideLayout100.xml"/><Relationship Id="rId29" Type="http://schemas.openxmlformats.org/officeDocument/2006/relationships/slideLayout" Target="../slideLayouts/slideLayout127.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177.xml"/><Relationship Id="rId2" Type="http://schemas.openxmlformats.org/officeDocument/2006/relationships/slideLayout" Target="../slideLayouts/slideLayout176.xml"/><Relationship Id="rId1" Type="http://schemas.openxmlformats.org/officeDocument/2006/relationships/slideLayout" Target="../slideLayouts/slideLayout175.xml"/><Relationship Id="rId5" Type="http://schemas.openxmlformats.org/officeDocument/2006/relationships/image" Target="../media/image6.emf"/><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64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71170881"/>
      </p:ext>
    </p:extLst>
  </p:cSld>
  <p:clrMap bg1="lt1" tx1="dk1" bg2="lt2" tx2="dk2" accent1="accent1" accent2="accent2" accent3="accent3" accent4="accent4" accent5="accent5" accent6="accent6" hlink="hlink" folHlink="folHlink"/>
  <p:sldLayoutIdLst>
    <p:sldLayoutId id="2147485655" r:id="rId1"/>
    <p:sldLayoutId id="2147485656" r:id="rId2"/>
    <p:sldLayoutId id="2147485657" r:id="rId3"/>
    <p:sldLayoutId id="2147485658" r:id="rId4"/>
    <p:sldLayoutId id="2147485659" r:id="rId5"/>
    <p:sldLayoutId id="2147485660" r:id="rId6"/>
    <p:sldLayoutId id="2147485661" r:id="rId7"/>
    <p:sldLayoutId id="2147485662" r:id="rId8"/>
    <p:sldLayoutId id="2147485663" r:id="rId9"/>
    <p:sldLayoutId id="2147485664" r:id="rId10"/>
    <p:sldLayoutId id="2147485665" r:id="rId11"/>
    <p:sldLayoutId id="2147485666" r:id="rId12"/>
    <p:sldLayoutId id="2147485667" r:id="rId13"/>
    <p:sldLayoutId id="2147485668" r:id="rId14"/>
    <p:sldLayoutId id="2147485669" r:id="rId15"/>
    <p:sldLayoutId id="2147485670" r:id="rId16"/>
    <p:sldLayoutId id="2147485671" r:id="rId17"/>
    <p:sldLayoutId id="2147485672" r:id="rId18"/>
    <p:sldLayoutId id="2147485673" r:id="rId19"/>
    <p:sldLayoutId id="2147485674" r:id="rId20"/>
    <p:sldLayoutId id="2147485675" r:id="rId21"/>
    <p:sldLayoutId id="2147485676" r:id="rId22"/>
    <p:sldLayoutId id="2147485677" r:id="rId23"/>
    <p:sldLayoutId id="2147485678" r:id="rId24"/>
    <p:sldLayoutId id="2147485679" r:id="rId25"/>
    <p:sldLayoutId id="2147485680" r:id="rId26"/>
    <p:sldLayoutId id="2147485681" r:id="rId27"/>
    <p:sldLayoutId id="2147485682" r:id="rId28"/>
    <p:sldLayoutId id="2147485683" r:id="rId29"/>
    <p:sldLayoutId id="2147485684" r:id="rId30"/>
    <p:sldLayoutId id="2147485685" r:id="rId31"/>
    <p:sldLayoutId id="2147485686" r:id="rId32"/>
    <p:sldLayoutId id="2147485687" r:id="rId33"/>
    <p:sldLayoutId id="2147485688" r:id="rId34"/>
    <p:sldLayoutId id="2147485689" r:id="rId35"/>
    <p:sldLayoutId id="2147485690" r:id="rId36"/>
    <p:sldLayoutId id="2147485691" r:id="rId37"/>
    <p:sldLayoutId id="2147485692" r:id="rId38"/>
    <p:sldLayoutId id="2147485693" r:id="rId39"/>
    <p:sldLayoutId id="2147485694" r:id="rId40"/>
    <p:sldLayoutId id="2147485695" r:id="rId41"/>
    <p:sldLayoutId id="2147485696" r:id="rId42"/>
    <p:sldLayoutId id="2147485697" r:id="rId43"/>
    <p:sldLayoutId id="2147485698" r:id="rId44"/>
    <p:sldLayoutId id="2147485699" r:id="rId45"/>
    <p:sldLayoutId id="2147485700" r:id="rId46"/>
    <p:sldLayoutId id="2147485701" r:id="rId47"/>
    <p:sldLayoutId id="2147485702" r:id="rId48"/>
    <p:sldLayoutId id="2147485703" r:id="rId49"/>
    <p:sldLayoutId id="2147485704" r:id="rId50"/>
    <p:sldLayoutId id="2147485705"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5"/>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628016570"/>
      </p:ext>
    </p:extLst>
  </p:cSld>
  <p:clrMap bg1="lt1" tx1="dk1" bg2="lt2" tx2="dk2" accent1="accent1" accent2="accent2" accent3="accent3" accent4="accent4" accent5="accent5" accent6="accent6" hlink="hlink" folHlink="folHlink"/>
  <p:sldLayoutIdLst>
    <p:sldLayoutId id="2147485707" r:id="rId1"/>
    <p:sldLayoutId id="2147485708" r:id="rId2"/>
    <p:sldLayoutId id="2147485709" r:id="rId3"/>
    <p:sldLayoutId id="2147485710" r:id="rId4"/>
    <p:sldLayoutId id="2147485711" r:id="rId5"/>
    <p:sldLayoutId id="2147485712" r:id="rId6"/>
    <p:sldLayoutId id="2147485713" r:id="rId7"/>
    <p:sldLayoutId id="2147485714" r:id="rId8"/>
    <p:sldLayoutId id="2147485715" r:id="rId9"/>
    <p:sldLayoutId id="2147485716" r:id="rId10"/>
    <p:sldLayoutId id="2147485717" r:id="rId11"/>
    <p:sldLayoutId id="2147485718" r:id="rId12"/>
    <p:sldLayoutId id="2147485719" r:id="rId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 id="2147485570"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97390395"/>
      </p:ext>
    </p:extLst>
  </p:cSld>
  <p:clrMap bg1="lt1" tx1="dk1" bg2="lt2" tx2="dk2" accent1="accent1" accent2="accent2" accent3="accent3" accent4="accent4" accent5="accent5" accent6="accent6" hlink="hlink" folHlink="folHlink"/>
  <p:sldLayoutIdLst>
    <p:sldLayoutId id="2147485573" r:id="rId1"/>
    <p:sldLayoutId id="2147485574" r:id="rId2"/>
    <p:sldLayoutId id="2147485575" r:id="rId3"/>
    <p:sldLayoutId id="2147485576" r:id="rId4"/>
    <p:sldLayoutId id="2147485577" r:id="rId5"/>
    <p:sldLayoutId id="2147485578" r:id="rId6"/>
    <p:sldLayoutId id="2147485579" r:id="rId7"/>
    <p:sldLayoutId id="2147485580" r:id="rId8"/>
    <p:sldLayoutId id="2147485581" r:id="rId9"/>
    <p:sldLayoutId id="2147485582" r:id="rId10"/>
    <p:sldLayoutId id="2147485583" r:id="rId11"/>
    <p:sldLayoutId id="2147485584" r:id="rId12"/>
    <p:sldLayoutId id="2147485585" r:id="rId13"/>
    <p:sldLayoutId id="2147485586" r:id="rId14"/>
    <p:sldLayoutId id="2147485587" r:id="rId15"/>
    <p:sldLayoutId id="2147485588" r:id="rId16"/>
    <p:sldLayoutId id="2147485589" r:id="rId17"/>
    <p:sldLayoutId id="2147485590" r:id="rId18"/>
    <p:sldLayoutId id="2147485591" r:id="rId19"/>
    <p:sldLayoutId id="2147485592" r:id="rId20"/>
    <p:sldLayoutId id="2147485593" r:id="rId21"/>
    <p:sldLayoutId id="2147485594" r:id="rId22"/>
    <p:sldLayoutId id="2147485595" r:id="rId23"/>
    <p:sldLayoutId id="2147485596" r:id="rId24"/>
    <p:sldLayoutId id="2147485597" r:id="rId25"/>
    <p:sldLayoutId id="2147485598" r:id="rId26"/>
    <p:sldLayoutId id="2147485599" r:id="rId27"/>
    <p:sldLayoutId id="2147485600" r:id="rId28"/>
    <p:sldLayoutId id="2147485601" r:id="rId29"/>
    <p:sldLayoutId id="2147485602" r:id="rId30"/>
    <p:sldLayoutId id="2147485603" r:id="rId31"/>
    <p:sldLayoutId id="2147485604" r:id="rId32"/>
    <p:sldLayoutId id="2147485605" r:id="rId33"/>
    <p:sldLayoutId id="2147485606" r:id="rId34"/>
    <p:sldLayoutId id="2147485607" r:id="rId35"/>
    <p:sldLayoutId id="2147485608" r:id="rId36"/>
    <p:sldLayoutId id="2147485609" r:id="rId37"/>
    <p:sldLayoutId id="2147485610" r:id="rId38"/>
    <p:sldLayoutId id="2147485611" r:id="rId39"/>
    <p:sldLayoutId id="2147485612" r:id="rId40"/>
    <p:sldLayoutId id="2147485613" r:id="rId41"/>
    <p:sldLayoutId id="2147485614" r:id="rId42"/>
    <p:sldLayoutId id="2147485615" r:id="rId43"/>
    <p:sldLayoutId id="2147485616" r:id="rId44"/>
    <p:sldLayoutId id="2147485617" r:id="rId45"/>
    <p:sldLayoutId id="2147485618" r:id="rId46"/>
    <p:sldLayoutId id="2147485619" r:id="rId47"/>
    <p:sldLayoutId id="2147485620" r:id="rId48"/>
    <p:sldLayoutId id="2147485621" r:id="rId49"/>
    <p:sldLayoutId id="2147485622" r:id="rId50"/>
    <p:sldLayoutId id="2147485623" r:id="rId51"/>
    <p:sldLayoutId id="2147485624" r:id="rId52"/>
    <p:sldLayoutId id="2147485625" r:id="rId53"/>
    <p:sldLayoutId id="2147485626" r:id="rId54"/>
    <p:sldLayoutId id="2147485627" r:id="rId55"/>
    <p:sldLayoutId id="2147485628" r:id="rId56"/>
    <p:sldLayoutId id="2147485629" r:id="rId57"/>
    <p:sldLayoutId id="2147485630" r:id="rId58"/>
    <p:sldLayoutId id="2147485631" r:id="rId59"/>
    <p:sldLayoutId id="2147485632" r:id="rId60"/>
    <p:sldLayoutId id="2147485633" r:id="rId61"/>
    <p:sldLayoutId id="2147485634" r:id="rId62"/>
    <p:sldLayoutId id="2147485635" r:id="rId63"/>
    <p:sldLayoutId id="2147485636" r:id="rId64"/>
    <p:sldLayoutId id="2147485637" r:id="rId65"/>
    <p:sldLayoutId id="2147485638" r:id="rId66"/>
    <p:sldLayoutId id="2147485639" r:id="rId67"/>
    <p:sldLayoutId id="2147485640" r:id="rId68"/>
    <p:sldLayoutId id="2147485641" r:id="rId69"/>
    <p:sldLayoutId id="2147485642" r:id="rId70"/>
    <p:sldLayoutId id="2147485643" r:id="rId71"/>
    <p:sldLayoutId id="2147485644" r:id="rId72"/>
    <p:sldLayoutId id="2147485645" r:id="rId73"/>
    <p:sldLayoutId id="2147485646" r:id="rId74"/>
    <p:sldLayoutId id="2147485647" r:id="rId75"/>
    <p:sldLayoutId id="2147485648" r:id="rId7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5"/>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469416566"/>
      </p:ext>
    </p:extLst>
  </p:cSld>
  <p:clrMap bg1="lt1" tx1="dk1" bg2="lt2" tx2="dk2" accent1="accent1" accent2="accent2" accent3="accent3" accent4="accent4" accent5="accent5" accent6="accent6" hlink="hlink" folHlink="folHlink"/>
  <p:sldLayoutIdLst>
    <p:sldLayoutId id="2147485651" r:id="rId1"/>
    <p:sldLayoutId id="2147485652" r:id="rId2"/>
    <p:sldLayoutId id="2147485653" r:id="rId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130.jpeg"/><Relationship Id="rId3" Type="http://schemas.openxmlformats.org/officeDocument/2006/relationships/image" Target="../media/image122.png"/><Relationship Id="rId7" Type="http://schemas.openxmlformats.org/officeDocument/2006/relationships/image" Target="../media/image125.png"/><Relationship Id="rId12"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128.png"/><Relationship Id="rId5" Type="http://schemas.openxmlformats.org/officeDocument/2006/relationships/image" Target="../media/image124.png"/><Relationship Id="rId10" Type="http://schemas.openxmlformats.org/officeDocument/2006/relationships/image" Target="../media/image127.png"/><Relationship Id="rId4" Type="http://schemas.openxmlformats.org/officeDocument/2006/relationships/image" Target="../media/image123.png"/><Relationship Id="rId9" Type="http://schemas.openxmlformats.org/officeDocument/2006/relationships/image" Target="../media/image126.jpeg"/></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91.svg"/></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0.xml"/><Relationship Id="rId1" Type="http://schemas.openxmlformats.org/officeDocument/2006/relationships/slideLayout" Target="../slideLayouts/slideLayout13.xml"/><Relationship Id="rId4" Type="http://schemas.openxmlformats.org/officeDocument/2006/relationships/image" Target="../media/image91.sv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33.svg"/><Relationship Id="rId3" Type="http://schemas.openxmlformats.org/officeDocument/2006/relationships/image" Target="../media/image131.png"/><Relationship Id="rId7" Type="http://schemas.openxmlformats.org/officeDocument/2006/relationships/image" Target="../media/image97.svg"/><Relationship Id="rId12" Type="http://schemas.openxmlformats.org/officeDocument/2006/relationships/image" Target="../media/image132.png"/><Relationship Id="rId17" Type="http://schemas.openxmlformats.org/officeDocument/2006/relationships/image" Target="../media/image137.svg"/><Relationship Id="rId2" Type="http://schemas.openxmlformats.org/officeDocument/2006/relationships/notesSlide" Target="../notesSlides/notesSlide9.xml"/><Relationship Id="rId16"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96.png"/><Relationship Id="rId11" Type="http://schemas.openxmlformats.org/officeDocument/2006/relationships/image" Target="../media/image108.svg"/><Relationship Id="rId5" Type="http://schemas.openxmlformats.org/officeDocument/2006/relationships/image" Target="../media/image93.svg"/><Relationship Id="rId15" Type="http://schemas.openxmlformats.org/officeDocument/2006/relationships/image" Target="../media/image135.svg"/><Relationship Id="rId10"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1.svg"/><Relationship Id="rId14" Type="http://schemas.openxmlformats.org/officeDocument/2006/relationships/image" Target="../media/image134.png"/></Relationships>
</file>

<file path=ppt/slides/_rels/slide11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1.svg"/></Relationships>
</file>

<file path=ppt/slides/_rels/slide111.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3.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8" Type="http://schemas.openxmlformats.org/officeDocument/2006/relationships/image" Target="../media/image305.png"/><Relationship Id="rId3" Type="http://schemas.openxmlformats.org/officeDocument/2006/relationships/image" Target="../media/image300.svg"/><Relationship Id="rId7" Type="http://schemas.openxmlformats.org/officeDocument/2006/relationships/image" Target="../media/image304.svg"/><Relationship Id="rId2" Type="http://schemas.openxmlformats.org/officeDocument/2006/relationships/image" Target="../media/image299.png"/><Relationship Id="rId1" Type="http://schemas.openxmlformats.org/officeDocument/2006/relationships/slideLayout" Target="../slideLayouts/slideLayout18.xml"/><Relationship Id="rId6" Type="http://schemas.openxmlformats.org/officeDocument/2006/relationships/image" Target="../media/image303.png"/><Relationship Id="rId11" Type="http://schemas.openxmlformats.org/officeDocument/2006/relationships/image" Target="../media/image308.svg"/><Relationship Id="rId5" Type="http://schemas.openxmlformats.org/officeDocument/2006/relationships/image" Target="../media/image302.svg"/><Relationship Id="rId10" Type="http://schemas.openxmlformats.org/officeDocument/2006/relationships/image" Target="../media/image307.png"/><Relationship Id="rId4" Type="http://schemas.openxmlformats.org/officeDocument/2006/relationships/image" Target="../media/image301.png"/><Relationship Id="rId9" Type="http://schemas.openxmlformats.org/officeDocument/2006/relationships/image" Target="../media/image306.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9.xml"/></Relationships>
</file>

<file path=ppt/slides/_rels/slide115.xml.rels><?xml version="1.0" encoding="UTF-8" standalone="yes"?>
<Relationships xmlns="http://schemas.openxmlformats.org/package/2006/relationships"><Relationship Id="rId3" Type="http://schemas.openxmlformats.org/officeDocument/2006/relationships/image" Target="../media/image309.png"/><Relationship Id="rId2" Type="http://schemas.openxmlformats.org/officeDocument/2006/relationships/notesSlide" Target="../notesSlides/notesSlide96.xml"/><Relationship Id="rId1" Type="http://schemas.openxmlformats.org/officeDocument/2006/relationships/slideLayout" Target="../slideLayouts/slideLayout20.xml"/><Relationship Id="rId6" Type="http://schemas.openxmlformats.org/officeDocument/2006/relationships/hyperlink" Target="https://forms.office.com/r/F9XAP4uxb3" TargetMode="External"/><Relationship Id="rId5" Type="http://schemas.openxmlformats.org/officeDocument/2006/relationships/image" Target="../media/image310.png"/><Relationship Id="rId4" Type="http://schemas.openxmlformats.org/officeDocument/2006/relationships/hyperlink" Target="https://aka.ms/dbfleetmanager-prpr" TargetMode="External"/></Relationships>
</file>

<file path=ppt/slides/_rels/slide116.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7.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7.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134.png"/><Relationship Id="rId7" Type="http://schemas.openxmlformats.org/officeDocument/2006/relationships/image" Target="../media/image90.png"/><Relationship Id="rId2" Type="http://schemas.openxmlformats.org/officeDocument/2006/relationships/notesSlide" Target="../notesSlides/notesSlide98.xml"/><Relationship Id="rId1" Type="http://schemas.openxmlformats.org/officeDocument/2006/relationships/slideLayout" Target="../slideLayouts/slideLayout17.xml"/><Relationship Id="rId6" Type="http://schemas.openxmlformats.org/officeDocument/2006/relationships/image" Target="../media/image212.png"/><Relationship Id="rId5" Type="http://schemas.openxmlformats.org/officeDocument/2006/relationships/image" Target="../media/image257.png"/><Relationship Id="rId10" Type="http://schemas.openxmlformats.org/officeDocument/2006/relationships/image" Target="../media/image312.svg"/><Relationship Id="rId4" Type="http://schemas.openxmlformats.org/officeDocument/2006/relationships/image" Target="../media/image135.svg"/><Relationship Id="rId9" Type="http://schemas.openxmlformats.org/officeDocument/2006/relationships/image" Target="../media/image311.png"/></Relationships>
</file>

<file path=ppt/slides/_rels/slide118.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99.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139.svg"/><Relationship Id="rId4" Type="http://schemas.openxmlformats.org/officeDocument/2006/relationships/image" Target="../media/image138.png"/></Relationships>
</file>

<file path=ppt/slides/_rels/slide120.xml.rels><?xml version="1.0" encoding="UTF-8" standalone="yes"?>
<Relationships xmlns="http://schemas.openxmlformats.org/package/2006/relationships"><Relationship Id="rId8" Type="http://schemas.openxmlformats.org/officeDocument/2006/relationships/image" Target="../media/image316.svg"/><Relationship Id="rId13" Type="http://schemas.openxmlformats.org/officeDocument/2006/relationships/image" Target="../media/image317.png"/><Relationship Id="rId18" Type="http://schemas.openxmlformats.org/officeDocument/2006/relationships/image" Target="../media/image322.svg"/><Relationship Id="rId3" Type="http://schemas.openxmlformats.org/officeDocument/2006/relationships/image" Target="../media/image111.png"/><Relationship Id="rId21" Type="http://schemas.openxmlformats.org/officeDocument/2006/relationships/image" Target="../media/image325.png"/><Relationship Id="rId7" Type="http://schemas.openxmlformats.org/officeDocument/2006/relationships/image" Target="../media/image315.png"/><Relationship Id="rId12" Type="http://schemas.openxmlformats.org/officeDocument/2006/relationships/image" Target="../media/image91.svg"/><Relationship Id="rId17" Type="http://schemas.openxmlformats.org/officeDocument/2006/relationships/image" Target="../media/image321.png"/><Relationship Id="rId2" Type="http://schemas.openxmlformats.org/officeDocument/2006/relationships/notesSlide" Target="../notesSlides/notesSlide101.xml"/><Relationship Id="rId16" Type="http://schemas.openxmlformats.org/officeDocument/2006/relationships/image" Target="../media/image320.svg"/><Relationship Id="rId20" Type="http://schemas.openxmlformats.org/officeDocument/2006/relationships/image" Target="../media/image324.svg"/><Relationship Id="rId1" Type="http://schemas.openxmlformats.org/officeDocument/2006/relationships/slideLayout" Target="../slideLayouts/slideLayout176.xml"/><Relationship Id="rId6" Type="http://schemas.openxmlformats.org/officeDocument/2006/relationships/image" Target="../media/image314.svg"/><Relationship Id="rId11" Type="http://schemas.openxmlformats.org/officeDocument/2006/relationships/image" Target="../media/image90.png"/><Relationship Id="rId24" Type="http://schemas.openxmlformats.org/officeDocument/2006/relationships/image" Target="../media/image328.svg"/><Relationship Id="rId5" Type="http://schemas.openxmlformats.org/officeDocument/2006/relationships/image" Target="../media/image313.png"/><Relationship Id="rId15" Type="http://schemas.openxmlformats.org/officeDocument/2006/relationships/image" Target="../media/image319.png"/><Relationship Id="rId23" Type="http://schemas.openxmlformats.org/officeDocument/2006/relationships/image" Target="../media/image327.png"/><Relationship Id="rId10" Type="http://schemas.openxmlformats.org/officeDocument/2006/relationships/image" Target="../media/image137.svg"/><Relationship Id="rId19" Type="http://schemas.openxmlformats.org/officeDocument/2006/relationships/image" Target="../media/image323.png"/><Relationship Id="rId4" Type="http://schemas.openxmlformats.org/officeDocument/2006/relationships/image" Target="../media/image112.svg"/><Relationship Id="rId9" Type="http://schemas.openxmlformats.org/officeDocument/2006/relationships/image" Target="../media/image136.png"/><Relationship Id="rId14" Type="http://schemas.openxmlformats.org/officeDocument/2006/relationships/image" Target="../media/image318.svg"/><Relationship Id="rId22" Type="http://schemas.openxmlformats.org/officeDocument/2006/relationships/image" Target="../media/image326.svg"/></Relationships>
</file>

<file path=ppt/slides/_rels/slide12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02.xml"/><Relationship Id="rId1" Type="http://schemas.openxmlformats.org/officeDocument/2006/relationships/slideLayout" Target="../slideLayouts/slideLayout21.xml"/><Relationship Id="rId6" Type="http://schemas.openxmlformats.org/officeDocument/2006/relationships/image" Target="../media/image330.svg"/><Relationship Id="rId5" Type="http://schemas.openxmlformats.org/officeDocument/2006/relationships/image" Target="../media/image329.png"/><Relationship Id="rId4" Type="http://schemas.openxmlformats.org/officeDocument/2006/relationships/image" Target="../media/image135.svg"/></Relationships>
</file>

<file path=ppt/slides/_rels/slide1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3.xml"/><Relationship Id="rId1" Type="http://schemas.openxmlformats.org/officeDocument/2006/relationships/slideLayout" Target="../slideLayouts/slideLayout17.xml"/><Relationship Id="rId4" Type="http://schemas.openxmlformats.org/officeDocument/2006/relationships/image" Target="../media/image112.svg"/></Relationships>
</file>

<file path=ppt/slides/_rels/slide12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04.xml"/><Relationship Id="rId1" Type="http://schemas.openxmlformats.org/officeDocument/2006/relationships/slideLayout" Target="../slideLayouts/slideLayout21.xml"/><Relationship Id="rId4" Type="http://schemas.openxmlformats.org/officeDocument/2006/relationships/image" Target="../media/image112.svg"/></Relationships>
</file>

<file path=ppt/slides/_rels/slide124.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6.xml"/><Relationship Id="rId1" Type="http://schemas.openxmlformats.org/officeDocument/2006/relationships/slideLayout" Target="../slideLayouts/slideLayout21.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7.xml"/><Relationship Id="rId1" Type="http://schemas.openxmlformats.org/officeDocument/2006/relationships/slideLayout" Target="../slideLayouts/slideLayout21.xml"/><Relationship Id="rId6" Type="http://schemas.openxmlformats.org/officeDocument/2006/relationships/hyperlink" Target="license-free%20standby%20replica" TargetMode="External"/><Relationship Id="rId5" Type="http://schemas.openxmlformats.org/officeDocument/2006/relationships/image" Target="../media/image117.jpeg"/><Relationship Id="rId4" Type="http://schemas.openxmlformats.org/officeDocument/2006/relationships/image" Target="../media/image91.svg"/></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28.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09.xml"/><Relationship Id="rId1" Type="http://schemas.openxmlformats.org/officeDocument/2006/relationships/slideLayout" Target="../slideLayouts/slideLayout14.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345.png"/><Relationship Id="rId3" Type="http://schemas.openxmlformats.org/officeDocument/2006/relationships/image" Target="../media/image342.png"/><Relationship Id="rId7" Type="http://schemas.openxmlformats.org/officeDocument/2006/relationships/hyperlink" Target="https://learn.microsoft.com/en-us/azure/azure-sql/database/elastic-jobs-overview" TargetMode="External"/><Relationship Id="rId2" Type="http://schemas.openxmlformats.org/officeDocument/2006/relationships/notesSlide" Target="../notesSlides/notesSlide110.xml"/><Relationship Id="rId1" Type="http://schemas.openxmlformats.org/officeDocument/2006/relationships/slideLayout" Target="../slideLayouts/slideLayout5.xml"/><Relationship Id="rId6" Type="http://schemas.openxmlformats.org/officeDocument/2006/relationships/hyperlink" Target="https://learn.microsoft.com/en-us/sql/relational-databases/performance/optimized-locking" TargetMode="External"/><Relationship Id="rId5" Type="http://schemas.openxmlformats.org/officeDocument/2006/relationships/image" Target="../media/image344.png"/><Relationship Id="rId4" Type="http://schemas.openxmlformats.org/officeDocument/2006/relationships/image" Target="../media/image343.png"/><Relationship Id="rId9" Type="http://schemas.openxmlformats.org/officeDocument/2006/relationships/image" Target="../media/image346.svg"/></Relationships>
</file>

<file path=ppt/slides/_rels/slide131.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image" Target="../media/image355.svg"/><Relationship Id="rId18" Type="http://schemas.openxmlformats.org/officeDocument/2006/relationships/image" Target="../media/image360.svg"/><Relationship Id="rId26" Type="http://schemas.openxmlformats.org/officeDocument/2006/relationships/image" Target="../media/image182.svg"/><Relationship Id="rId3" Type="http://schemas.openxmlformats.org/officeDocument/2006/relationships/image" Target="../media/image347.png"/><Relationship Id="rId21" Type="http://schemas.openxmlformats.org/officeDocument/2006/relationships/image" Target="../media/image363.png"/><Relationship Id="rId7" Type="http://schemas.openxmlformats.org/officeDocument/2006/relationships/image" Target="../media/image91.svg"/><Relationship Id="rId12" Type="http://schemas.openxmlformats.org/officeDocument/2006/relationships/image" Target="../media/image354.png"/><Relationship Id="rId17" Type="http://schemas.openxmlformats.org/officeDocument/2006/relationships/image" Target="../media/image359.png"/><Relationship Id="rId25" Type="http://schemas.openxmlformats.org/officeDocument/2006/relationships/image" Target="../media/image181.png"/><Relationship Id="rId2" Type="http://schemas.openxmlformats.org/officeDocument/2006/relationships/notesSlide" Target="../notesSlides/notesSlide111.xml"/><Relationship Id="rId16" Type="http://schemas.openxmlformats.org/officeDocument/2006/relationships/image" Target="../media/image358.jpeg"/><Relationship Id="rId20" Type="http://schemas.openxmlformats.org/officeDocument/2006/relationships/image" Target="../media/image362.svg"/><Relationship Id="rId1" Type="http://schemas.openxmlformats.org/officeDocument/2006/relationships/slideLayout" Target="../slideLayouts/slideLayout6.xml"/><Relationship Id="rId6" Type="http://schemas.openxmlformats.org/officeDocument/2006/relationships/image" Target="../media/image90.png"/><Relationship Id="rId11" Type="http://schemas.openxmlformats.org/officeDocument/2006/relationships/image" Target="../media/image353.svg"/><Relationship Id="rId24" Type="http://schemas.openxmlformats.org/officeDocument/2006/relationships/image" Target="../media/image180.png"/><Relationship Id="rId5" Type="http://schemas.openxmlformats.org/officeDocument/2006/relationships/image" Target="../media/image349.emf"/><Relationship Id="rId15" Type="http://schemas.openxmlformats.org/officeDocument/2006/relationships/image" Target="../media/image357.svg"/><Relationship Id="rId23" Type="http://schemas.openxmlformats.org/officeDocument/2006/relationships/image" Target="../media/image365.png"/><Relationship Id="rId10" Type="http://schemas.openxmlformats.org/officeDocument/2006/relationships/image" Target="../media/image352.png"/><Relationship Id="rId19" Type="http://schemas.openxmlformats.org/officeDocument/2006/relationships/image" Target="../media/image361.png"/><Relationship Id="rId4" Type="http://schemas.openxmlformats.org/officeDocument/2006/relationships/image" Target="../media/image348.svg"/><Relationship Id="rId9" Type="http://schemas.openxmlformats.org/officeDocument/2006/relationships/image" Target="../media/image351.svg"/><Relationship Id="rId14" Type="http://schemas.openxmlformats.org/officeDocument/2006/relationships/image" Target="../media/image356.png"/><Relationship Id="rId22" Type="http://schemas.openxmlformats.org/officeDocument/2006/relationships/image" Target="../media/image364.svg"/></Relationships>
</file>

<file path=ppt/slides/_rels/slide132.xml.rels><?xml version="1.0" encoding="UTF-8" standalone="yes"?>
<Relationships xmlns="http://schemas.openxmlformats.org/package/2006/relationships"><Relationship Id="rId8" Type="http://schemas.openxmlformats.org/officeDocument/2006/relationships/image" Target="../media/image350.png"/><Relationship Id="rId13" Type="http://schemas.openxmlformats.org/officeDocument/2006/relationships/hyperlink" Target="http://https/aka.ms/sqlai" TargetMode="External"/><Relationship Id="rId18" Type="http://schemas.openxmlformats.org/officeDocument/2006/relationships/image" Target="../media/image374.png"/><Relationship Id="rId3" Type="http://schemas.openxmlformats.org/officeDocument/2006/relationships/image" Target="../media/image366.png"/><Relationship Id="rId7" Type="http://schemas.openxmlformats.org/officeDocument/2006/relationships/image" Target="../media/image91.svg"/><Relationship Id="rId12" Type="http://schemas.openxmlformats.org/officeDocument/2006/relationships/image" Target="../media/image370.png"/><Relationship Id="rId17" Type="http://schemas.openxmlformats.org/officeDocument/2006/relationships/image" Target="../media/image373.png"/><Relationship Id="rId2" Type="http://schemas.openxmlformats.org/officeDocument/2006/relationships/notesSlide" Target="../notesSlides/notesSlide112.xml"/><Relationship Id="rId16" Type="http://schemas.openxmlformats.org/officeDocument/2006/relationships/image" Target="../media/image372.png"/><Relationship Id="rId1" Type="http://schemas.openxmlformats.org/officeDocument/2006/relationships/slideLayout" Target="../slideLayouts/slideLayout187.xml"/><Relationship Id="rId6" Type="http://schemas.openxmlformats.org/officeDocument/2006/relationships/image" Target="../media/image90.png"/><Relationship Id="rId11" Type="http://schemas.openxmlformats.org/officeDocument/2006/relationships/image" Target="../media/image369.svg"/><Relationship Id="rId5" Type="http://schemas.openxmlformats.org/officeDocument/2006/relationships/image" Target="../media/image349.emf"/><Relationship Id="rId15" Type="http://schemas.openxmlformats.org/officeDocument/2006/relationships/image" Target="../media/image371.png"/><Relationship Id="rId10" Type="http://schemas.openxmlformats.org/officeDocument/2006/relationships/image" Target="../media/image368.png"/><Relationship Id="rId19" Type="http://schemas.openxmlformats.org/officeDocument/2006/relationships/image" Target="../media/image375.png"/><Relationship Id="rId4" Type="http://schemas.openxmlformats.org/officeDocument/2006/relationships/image" Target="../media/image367.svg"/><Relationship Id="rId9" Type="http://schemas.openxmlformats.org/officeDocument/2006/relationships/image" Target="../media/image351.svg"/><Relationship Id="rId14" Type="http://schemas.openxmlformats.org/officeDocument/2006/relationships/hyperlink" Target="http://https/aka.ms/sqlaisamples" TargetMode="External"/></Relationships>
</file>

<file path=ppt/slides/_rels/slide13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notesSlide" Target="../notesSlides/notesSlide113.xml"/><Relationship Id="rId1" Type="http://schemas.openxmlformats.org/officeDocument/2006/relationships/slideLayout" Target="../slideLayouts/slideLayout123.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377.png"/></Relationships>
</file>

<file path=ppt/slides/_rels/slide134.xml.rels><?xml version="1.0" encoding="UTF-8" standalone="yes"?>
<Relationships xmlns="http://schemas.openxmlformats.org/package/2006/relationships"><Relationship Id="rId8" Type="http://schemas.openxmlformats.org/officeDocument/2006/relationships/image" Target="../media/image383.png"/><Relationship Id="rId13" Type="http://schemas.openxmlformats.org/officeDocument/2006/relationships/image" Target="../media/image388.svg"/><Relationship Id="rId18" Type="http://schemas.openxmlformats.org/officeDocument/2006/relationships/image" Target="../media/image393.png"/><Relationship Id="rId3" Type="http://schemas.openxmlformats.org/officeDocument/2006/relationships/image" Target="../media/image378.png"/><Relationship Id="rId21" Type="http://schemas.openxmlformats.org/officeDocument/2006/relationships/image" Target="../media/image91.svg"/><Relationship Id="rId7" Type="http://schemas.openxmlformats.org/officeDocument/2006/relationships/image" Target="../media/image382.svg"/><Relationship Id="rId12" Type="http://schemas.openxmlformats.org/officeDocument/2006/relationships/image" Target="../media/image387.png"/><Relationship Id="rId17" Type="http://schemas.openxmlformats.org/officeDocument/2006/relationships/image" Target="../media/image392.svg"/><Relationship Id="rId2" Type="http://schemas.openxmlformats.org/officeDocument/2006/relationships/notesSlide" Target="../notesSlides/notesSlide114.xml"/><Relationship Id="rId16" Type="http://schemas.openxmlformats.org/officeDocument/2006/relationships/image" Target="../media/image391.png"/><Relationship Id="rId20" Type="http://schemas.openxmlformats.org/officeDocument/2006/relationships/image" Target="../media/image90.png"/><Relationship Id="rId1" Type="http://schemas.openxmlformats.org/officeDocument/2006/relationships/slideLayout" Target="../slideLayouts/slideLayout241.xml"/><Relationship Id="rId6" Type="http://schemas.openxmlformats.org/officeDocument/2006/relationships/image" Target="../media/image381.png"/><Relationship Id="rId11" Type="http://schemas.openxmlformats.org/officeDocument/2006/relationships/image" Target="../media/image386.svg"/><Relationship Id="rId5" Type="http://schemas.openxmlformats.org/officeDocument/2006/relationships/image" Target="../media/image380.svg"/><Relationship Id="rId15" Type="http://schemas.openxmlformats.org/officeDocument/2006/relationships/image" Target="../media/image390.svg"/><Relationship Id="rId23" Type="http://schemas.openxmlformats.org/officeDocument/2006/relationships/image" Target="../media/image396.svg"/><Relationship Id="rId10" Type="http://schemas.openxmlformats.org/officeDocument/2006/relationships/image" Target="../media/image385.png"/><Relationship Id="rId19" Type="http://schemas.openxmlformats.org/officeDocument/2006/relationships/image" Target="../media/image394.png"/><Relationship Id="rId4" Type="http://schemas.openxmlformats.org/officeDocument/2006/relationships/image" Target="../media/image379.png"/><Relationship Id="rId9" Type="http://schemas.openxmlformats.org/officeDocument/2006/relationships/image" Target="../media/image384.svg"/><Relationship Id="rId14" Type="http://schemas.openxmlformats.org/officeDocument/2006/relationships/image" Target="../media/image389.png"/><Relationship Id="rId22" Type="http://schemas.openxmlformats.org/officeDocument/2006/relationships/image" Target="../media/image395.png"/></Relationships>
</file>

<file path=ppt/slides/_rels/slide135.xml.rels><?xml version="1.0" encoding="UTF-8" standalone="yes"?>
<Relationships xmlns="http://schemas.openxmlformats.org/package/2006/relationships"><Relationship Id="rId3" Type="http://schemas.openxmlformats.org/officeDocument/2006/relationships/image" Target="../media/image298.jpe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92.png"/><Relationship Id="rId3" Type="http://schemas.openxmlformats.org/officeDocument/2006/relationships/hyperlink" Target="https://aka.ms/sqlserver2022mechanics" TargetMode="External"/><Relationship Id="rId7" Type="http://schemas.openxmlformats.org/officeDocument/2006/relationships/image" Target="../media/image400.jpeg"/><Relationship Id="rId12" Type="http://schemas.openxmlformats.org/officeDocument/2006/relationships/image" Target="../media/image97.svg"/><Relationship Id="rId2" Type="http://schemas.openxmlformats.org/officeDocument/2006/relationships/notesSlide" Target="../notesSlides/notesSlide119.xml"/><Relationship Id="rId1" Type="http://schemas.openxmlformats.org/officeDocument/2006/relationships/slideLayout" Target="../slideLayouts/slideLayout6.xml"/><Relationship Id="rId6" Type="http://schemas.openxmlformats.org/officeDocument/2006/relationships/image" Target="../media/image399.svg"/><Relationship Id="rId11" Type="http://schemas.openxmlformats.org/officeDocument/2006/relationships/image" Target="../media/image96.png"/><Relationship Id="rId5" Type="http://schemas.openxmlformats.org/officeDocument/2006/relationships/image" Target="../media/image398.png"/><Relationship Id="rId15" Type="http://schemas.openxmlformats.org/officeDocument/2006/relationships/image" Target="../media/image257.png"/><Relationship Id="rId10" Type="http://schemas.openxmlformats.org/officeDocument/2006/relationships/image" Target="../media/image91.svg"/><Relationship Id="rId4" Type="http://schemas.openxmlformats.org/officeDocument/2006/relationships/image" Target="../media/image397.png"/><Relationship Id="rId9" Type="http://schemas.openxmlformats.org/officeDocument/2006/relationships/image" Target="../media/image90.png"/><Relationship Id="rId14" Type="http://schemas.openxmlformats.org/officeDocument/2006/relationships/image" Target="../media/image93.svg"/></Relationships>
</file>

<file path=ppt/slides/_rels/slide1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40.jpeg"/><Relationship Id="rId4" Type="http://schemas.openxmlformats.org/officeDocument/2006/relationships/image" Target="../media/image93.sv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144.svg"/><Relationship Id="rId13" Type="http://schemas.openxmlformats.org/officeDocument/2006/relationships/image" Target="../media/image101.png"/><Relationship Id="rId18" Type="http://schemas.openxmlformats.org/officeDocument/2006/relationships/image" Target="../media/image97.svg"/><Relationship Id="rId26" Type="http://schemas.openxmlformats.org/officeDocument/2006/relationships/image" Target="../media/image150.svg"/><Relationship Id="rId3" Type="http://schemas.openxmlformats.org/officeDocument/2006/relationships/image" Target="../media/image136.png"/><Relationship Id="rId21" Type="http://schemas.openxmlformats.org/officeDocument/2006/relationships/image" Target="../media/image107.png"/><Relationship Id="rId7" Type="http://schemas.openxmlformats.org/officeDocument/2006/relationships/image" Target="../media/image143.png"/><Relationship Id="rId12" Type="http://schemas.openxmlformats.org/officeDocument/2006/relationships/image" Target="../media/image146.svg"/><Relationship Id="rId17" Type="http://schemas.openxmlformats.org/officeDocument/2006/relationships/image" Target="../media/image96.png"/><Relationship Id="rId25" Type="http://schemas.openxmlformats.org/officeDocument/2006/relationships/image" Target="../media/image149.png"/><Relationship Id="rId2" Type="http://schemas.openxmlformats.org/officeDocument/2006/relationships/notesSlide" Target="../notesSlides/notesSlide13.xml"/><Relationship Id="rId16" Type="http://schemas.openxmlformats.org/officeDocument/2006/relationships/image" Target="../media/image93.svg"/><Relationship Id="rId20" Type="http://schemas.openxmlformats.org/officeDocument/2006/relationships/image" Target="../media/image91.svg"/><Relationship Id="rId1" Type="http://schemas.openxmlformats.org/officeDocument/2006/relationships/slideLayout" Target="../slideLayouts/slideLayout6.xml"/><Relationship Id="rId6" Type="http://schemas.openxmlformats.org/officeDocument/2006/relationships/image" Target="../media/image142.svg"/><Relationship Id="rId11" Type="http://schemas.openxmlformats.org/officeDocument/2006/relationships/image" Target="../media/image145.png"/><Relationship Id="rId24" Type="http://schemas.openxmlformats.org/officeDocument/2006/relationships/image" Target="../media/image148.svg"/><Relationship Id="rId5" Type="http://schemas.openxmlformats.org/officeDocument/2006/relationships/image" Target="../media/image141.png"/><Relationship Id="rId15" Type="http://schemas.openxmlformats.org/officeDocument/2006/relationships/image" Target="../media/image92.png"/><Relationship Id="rId23" Type="http://schemas.openxmlformats.org/officeDocument/2006/relationships/image" Target="../media/image147.png"/><Relationship Id="rId10" Type="http://schemas.openxmlformats.org/officeDocument/2006/relationships/image" Target="../media/image106.svg"/><Relationship Id="rId19" Type="http://schemas.openxmlformats.org/officeDocument/2006/relationships/image" Target="../media/image90.png"/><Relationship Id="rId4" Type="http://schemas.openxmlformats.org/officeDocument/2006/relationships/image" Target="../media/image137.svg"/><Relationship Id="rId9" Type="http://schemas.openxmlformats.org/officeDocument/2006/relationships/image" Target="../media/image105.png"/><Relationship Id="rId14" Type="http://schemas.openxmlformats.org/officeDocument/2006/relationships/image" Target="../media/image102.svg"/><Relationship Id="rId22" Type="http://schemas.openxmlformats.org/officeDocument/2006/relationships/image" Target="../media/image108.svg"/></Relationships>
</file>

<file path=ppt/slides/_rels/slide16.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159.svg"/><Relationship Id="rId18" Type="http://schemas.openxmlformats.org/officeDocument/2006/relationships/image" Target="../media/image92.png"/><Relationship Id="rId26" Type="http://schemas.openxmlformats.org/officeDocument/2006/relationships/image" Target="../media/image167.svg"/><Relationship Id="rId3" Type="http://schemas.openxmlformats.org/officeDocument/2006/relationships/image" Target="../media/image132.png"/><Relationship Id="rId21" Type="http://schemas.openxmlformats.org/officeDocument/2006/relationships/image" Target="../media/image97.svg"/><Relationship Id="rId7" Type="http://schemas.openxmlformats.org/officeDocument/2006/relationships/image" Target="../media/image153.png"/><Relationship Id="rId12" Type="http://schemas.openxmlformats.org/officeDocument/2006/relationships/image" Target="../media/image158.png"/><Relationship Id="rId17" Type="http://schemas.openxmlformats.org/officeDocument/2006/relationships/image" Target="../media/image163.svg"/><Relationship Id="rId25" Type="http://schemas.openxmlformats.org/officeDocument/2006/relationships/image" Target="../media/image166.png"/><Relationship Id="rId2" Type="http://schemas.openxmlformats.org/officeDocument/2006/relationships/notesSlide" Target="../notesSlides/notesSlide14.xml"/><Relationship Id="rId16" Type="http://schemas.openxmlformats.org/officeDocument/2006/relationships/image" Target="../media/image162.png"/><Relationship Id="rId20" Type="http://schemas.openxmlformats.org/officeDocument/2006/relationships/image" Target="../media/image96.png"/><Relationship Id="rId29"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52.svg"/><Relationship Id="rId11" Type="http://schemas.openxmlformats.org/officeDocument/2006/relationships/image" Target="../media/image157.png"/><Relationship Id="rId24" Type="http://schemas.openxmlformats.org/officeDocument/2006/relationships/image" Target="../media/image165.svg"/><Relationship Id="rId5" Type="http://schemas.openxmlformats.org/officeDocument/2006/relationships/image" Target="../media/image151.png"/><Relationship Id="rId15" Type="http://schemas.openxmlformats.org/officeDocument/2006/relationships/image" Target="../media/image161.svg"/><Relationship Id="rId23" Type="http://schemas.openxmlformats.org/officeDocument/2006/relationships/image" Target="../media/image164.png"/><Relationship Id="rId28" Type="http://schemas.openxmlformats.org/officeDocument/2006/relationships/image" Target="../media/image169.svg"/><Relationship Id="rId10" Type="http://schemas.openxmlformats.org/officeDocument/2006/relationships/image" Target="../media/image156.svg"/><Relationship Id="rId19" Type="http://schemas.openxmlformats.org/officeDocument/2006/relationships/image" Target="../media/image93.svg"/><Relationship Id="rId4" Type="http://schemas.openxmlformats.org/officeDocument/2006/relationships/image" Target="../media/image133.svg"/><Relationship Id="rId9" Type="http://schemas.openxmlformats.org/officeDocument/2006/relationships/image" Target="../media/image155.png"/><Relationship Id="rId14" Type="http://schemas.openxmlformats.org/officeDocument/2006/relationships/image" Target="../media/image160.png"/><Relationship Id="rId22" Type="http://schemas.openxmlformats.org/officeDocument/2006/relationships/image" Target="../media/image89.png"/><Relationship Id="rId27" Type="http://schemas.openxmlformats.org/officeDocument/2006/relationships/image" Target="../media/image168.png"/><Relationship Id="rId30" Type="http://schemas.openxmlformats.org/officeDocument/2006/relationships/image" Target="../media/image171.svg"/></Relationships>
</file>

<file path=ppt/slides/_rels/slide17.xml.rels><?xml version="1.0" encoding="UTF-8" standalone="yes"?>
<Relationships xmlns="http://schemas.openxmlformats.org/package/2006/relationships"><Relationship Id="rId8" Type="http://schemas.openxmlformats.org/officeDocument/2006/relationships/image" Target="../media/image173.svg"/><Relationship Id="rId3" Type="http://schemas.openxmlformats.org/officeDocument/2006/relationships/image" Target="../media/image107.png"/><Relationship Id="rId7" Type="http://schemas.openxmlformats.org/officeDocument/2006/relationships/image" Target="../media/image17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16.svg"/><Relationship Id="rId5" Type="http://schemas.openxmlformats.org/officeDocument/2006/relationships/image" Target="../media/image115.png"/><Relationship Id="rId4" Type="http://schemas.openxmlformats.org/officeDocument/2006/relationships/image" Target="../media/image10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95.svg"/></Relationships>
</file>

<file path=ppt/slides/_rels/slide21.xml.rels><?xml version="1.0" encoding="UTF-8" standalone="yes"?>
<Relationships xmlns="http://schemas.openxmlformats.org/package/2006/relationships"><Relationship Id="rId8" Type="http://schemas.openxmlformats.org/officeDocument/2006/relationships/image" Target="../media/image175.svg"/><Relationship Id="rId13" Type="http://schemas.openxmlformats.org/officeDocument/2006/relationships/image" Target="../media/image90.png"/><Relationship Id="rId18" Type="http://schemas.openxmlformats.org/officeDocument/2006/relationships/image" Target="../media/image179.svg"/><Relationship Id="rId3" Type="http://schemas.openxmlformats.org/officeDocument/2006/relationships/image" Target="../media/image94.png"/><Relationship Id="rId21" Type="http://schemas.openxmlformats.org/officeDocument/2006/relationships/image" Target="../media/image182.svg"/><Relationship Id="rId7" Type="http://schemas.openxmlformats.org/officeDocument/2006/relationships/image" Target="../media/image174.png"/><Relationship Id="rId12" Type="http://schemas.openxmlformats.org/officeDocument/2006/relationships/image" Target="../media/image97.svg"/><Relationship Id="rId17" Type="http://schemas.openxmlformats.org/officeDocument/2006/relationships/image" Target="../media/image178.png"/><Relationship Id="rId2" Type="http://schemas.openxmlformats.org/officeDocument/2006/relationships/notesSlide" Target="../notesSlides/notesSlide19.xml"/><Relationship Id="rId16" Type="http://schemas.openxmlformats.org/officeDocument/2006/relationships/image" Target="../media/image177.png"/><Relationship Id="rId20" Type="http://schemas.openxmlformats.org/officeDocument/2006/relationships/image" Target="../media/image181.png"/><Relationship Id="rId1" Type="http://schemas.openxmlformats.org/officeDocument/2006/relationships/slideLayout" Target="../slideLayouts/slideLayout6.xml"/><Relationship Id="rId6" Type="http://schemas.openxmlformats.org/officeDocument/2006/relationships/image" Target="../media/image135.svg"/><Relationship Id="rId11" Type="http://schemas.openxmlformats.org/officeDocument/2006/relationships/image" Target="../media/image96.png"/><Relationship Id="rId5" Type="http://schemas.openxmlformats.org/officeDocument/2006/relationships/image" Target="../media/image134.png"/><Relationship Id="rId15" Type="http://schemas.openxmlformats.org/officeDocument/2006/relationships/image" Target="../media/image176.emf"/><Relationship Id="rId10" Type="http://schemas.openxmlformats.org/officeDocument/2006/relationships/image" Target="../media/image93.svg"/><Relationship Id="rId19" Type="http://schemas.openxmlformats.org/officeDocument/2006/relationships/image" Target="../media/image180.png"/><Relationship Id="rId4" Type="http://schemas.openxmlformats.org/officeDocument/2006/relationships/image" Target="../media/image95.svg"/><Relationship Id="rId9" Type="http://schemas.openxmlformats.org/officeDocument/2006/relationships/image" Target="../media/image92.png"/><Relationship Id="rId14" Type="http://schemas.openxmlformats.org/officeDocument/2006/relationships/image" Target="../media/image91.svg"/></Relationships>
</file>

<file path=ppt/slides/_rels/slide2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93.svg"/></Relationships>
</file>

<file path=ppt/slides/_rels/slide2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1.svg"/><Relationship Id="rId3" Type="http://schemas.openxmlformats.org/officeDocument/2006/relationships/image" Target="../media/image89.png"/><Relationship Id="rId7" Type="http://schemas.openxmlformats.org/officeDocument/2006/relationships/image" Target="../media/image184.svg"/><Relationship Id="rId12" Type="http://schemas.openxmlformats.org/officeDocument/2006/relationships/image" Target="../media/image90.png"/><Relationship Id="rId17" Type="http://schemas.openxmlformats.org/officeDocument/2006/relationships/image" Target="../media/image186.svg"/><Relationship Id="rId2" Type="http://schemas.openxmlformats.org/officeDocument/2006/relationships/notesSlide" Target="../notesSlides/notesSlide21.xml"/><Relationship Id="rId16"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83.png"/><Relationship Id="rId11" Type="http://schemas.openxmlformats.org/officeDocument/2006/relationships/image" Target="../media/image97.svg"/><Relationship Id="rId5" Type="http://schemas.openxmlformats.org/officeDocument/2006/relationships/image" Target="../media/image135.svg"/><Relationship Id="rId15" Type="http://schemas.openxmlformats.org/officeDocument/2006/relationships/image" Target="../media/image95.svg"/><Relationship Id="rId10" Type="http://schemas.openxmlformats.org/officeDocument/2006/relationships/image" Target="../media/image96.png"/><Relationship Id="rId4" Type="http://schemas.openxmlformats.org/officeDocument/2006/relationships/image" Target="../media/image134.png"/><Relationship Id="rId9" Type="http://schemas.openxmlformats.org/officeDocument/2006/relationships/image" Target="../media/image93.svg"/><Relationship Id="rId14" Type="http://schemas.openxmlformats.org/officeDocument/2006/relationships/image" Target="../media/image94.png"/></Relationships>
</file>

<file path=ppt/slides/_rels/slide24.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87.png"/><Relationship Id="rId7" Type="http://schemas.openxmlformats.org/officeDocument/2006/relationships/image" Target="../media/image93.sv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92.png"/><Relationship Id="rId5" Type="http://schemas.openxmlformats.org/officeDocument/2006/relationships/image" Target="../media/image188.png"/><Relationship Id="rId4" Type="http://schemas.openxmlformats.org/officeDocument/2006/relationships/hyperlink" Target="https://docs.microsoft.com/en-us/azure/azure-sql/virtual-machines/linux/sql-server-on-linux-vm-what-is-iaas-overview"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diagramLayout" Target="../diagrams/layout2.xml"/><Relationship Id="rId7" Type="http://schemas.openxmlformats.org/officeDocument/2006/relationships/image" Target="../media/image9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97.svg"/><Relationship Id="rId4" Type="http://schemas.openxmlformats.org/officeDocument/2006/relationships/diagramQuickStyle" Target="../diagrams/quickStyle2.xml"/><Relationship Id="rId9" Type="http://schemas.openxmlformats.org/officeDocument/2006/relationships/image" Target="../media/image96.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azure-sql/managed-instance/free-offer" TargetMode="External"/><Relationship Id="rId3" Type="http://schemas.openxmlformats.org/officeDocument/2006/relationships/image" Target="../media/image96.png"/><Relationship Id="rId7" Type="http://schemas.openxmlformats.org/officeDocument/2006/relationships/image" Target="../media/image19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89.png"/><Relationship Id="rId4" Type="http://schemas.openxmlformats.org/officeDocument/2006/relationships/image" Target="../media/image97.sv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91.png"/><Relationship Id="rId4" Type="http://schemas.openxmlformats.org/officeDocument/2006/relationships/image" Target="../media/image91.sv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90.png"/><Relationship Id="rId3" Type="http://schemas.openxmlformats.org/officeDocument/2006/relationships/diagramData" Target="../diagrams/data3.xml"/><Relationship Id="rId21" Type="http://schemas.openxmlformats.org/officeDocument/2006/relationships/image" Target="../media/image9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93.svg"/><Relationship Id="rId10" Type="http://schemas.openxmlformats.org/officeDocument/2006/relationships/diagramQuickStyle" Target="../diagrams/quickStyle4.xml"/><Relationship Id="rId19" Type="http://schemas.openxmlformats.org/officeDocument/2006/relationships/image" Target="../media/image9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92.png"/></Relationships>
</file>

<file path=ppt/slides/_rels/slide29.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92.png"/><Relationship Id="rId7" Type="http://schemas.openxmlformats.org/officeDocument/2006/relationships/hyperlink" Target="https://es.wikipedia.org/wiki/Apple"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124.png"/><Relationship Id="rId5" Type="http://schemas.openxmlformats.org/officeDocument/2006/relationships/image" Target="../media/image194.gif"/><Relationship Id="rId4" Type="http://schemas.openxmlformats.org/officeDocument/2006/relationships/image" Target="../media/image193.png"/><Relationship Id="rId9" Type="http://schemas.openxmlformats.org/officeDocument/2006/relationships/hyperlink" Target="http://pngimg.com/download/2698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197.svg"/><Relationship Id="rId18" Type="http://schemas.openxmlformats.org/officeDocument/2006/relationships/image" Target="../media/image200.png"/><Relationship Id="rId3" Type="http://schemas.openxmlformats.org/officeDocument/2006/relationships/image" Target="../media/image195.png"/><Relationship Id="rId21" Type="http://schemas.openxmlformats.org/officeDocument/2006/relationships/image" Target="../media/image203.svg"/><Relationship Id="rId7" Type="http://schemas.openxmlformats.org/officeDocument/2006/relationships/image" Target="../media/image97.svg"/><Relationship Id="rId12" Type="http://schemas.openxmlformats.org/officeDocument/2006/relationships/image" Target="../media/image196.png"/><Relationship Id="rId17" Type="http://schemas.openxmlformats.org/officeDocument/2006/relationships/image" Target="../media/image108.svg"/><Relationship Id="rId25" Type="http://schemas.openxmlformats.org/officeDocument/2006/relationships/hyperlink" Target="https://learn.microsoft.com/en-us/sql/sql-server/azure-arc/migration-assessment" TargetMode="External"/><Relationship Id="rId2" Type="http://schemas.openxmlformats.org/officeDocument/2006/relationships/notesSlide" Target="../notesSlides/notesSlide27.xml"/><Relationship Id="rId16" Type="http://schemas.openxmlformats.org/officeDocument/2006/relationships/image" Target="../media/image107.png"/><Relationship Id="rId20" Type="http://schemas.openxmlformats.org/officeDocument/2006/relationships/image" Target="../media/image202.png"/><Relationship Id="rId1" Type="http://schemas.openxmlformats.org/officeDocument/2006/relationships/slideLayout" Target="../slideLayouts/slideLayout17.xml"/><Relationship Id="rId6" Type="http://schemas.openxmlformats.org/officeDocument/2006/relationships/image" Target="../media/image96.png"/><Relationship Id="rId11" Type="http://schemas.openxmlformats.org/officeDocument/2006/relationships/image" Target="../media/image91.svg"/><Relationship Id="rId24" Type="http://schemas.openxmlformats.org/officeDocument/2006/relationships/image" Target="../media/image205.svg"/><Relationship Id="rId5" Type="http://schemas.openxmlformats.org/officeDocument/2006/relationships/image" Target="../media/image135.svg"/><Relationship Id="rId15" Type="http://schemas.openxmlformats.org/officeDocument/2006/relationships/image" Target="../media/image199.svg"/><Relationship Id="rId23" Type="http://schemas.openxmlformats.org/officeDocument/2006/relationships/image" Target="../media/image204.png"/><Relationship Id="rId10" Type="http://schemas.openxmlformats.org/officeDocument/2006/relationships/image" Target="../media/image90.png"/><Relationship Id="rId19" Type="http://schemas.openxmlformats.org/officeDocument/2006/relationships/image" Target="../media/image201.png"/><Relationship Id="rId4" Type="http://schemas.openxmlformats.org/officeDocument/2006/relationships/image" Target="../media/image134.png"/><Relationship Id="rId9" Type="http://schemas.openxmlformats.org/officeDocument/2006/relationships/image" Target="../media/image93.svg"/><Relationship Id="rId14" Type="http://schemas.openxmlformats.org/officeDocument/2006/relationships/image" Target="../media/image198.png"/><Relationship Id="rId22" Type="http://schemas.openxmlformats.org/officeDocument/2006/relationships/image" Target="../media/image11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91.svg"/><Relationship Id="rId11" Type="http://schemas.openxmlformats.org/officeDocument/2006/relationships/image" Target="../media/image206.png"/><Relationship Id="rId5" Type="http://schemas.openxmlformats.org/officeDocument/2006/relationships/image" Target="../media/image90.png"/><Relationship Id="rId10" Type="http://schemas.openxmlformats.org/officeDocument/2006/relationships/image" Target="../media/image135.svg"/><Relationship Id="rId4" Type="http://schemas.openxmlformats.org/officeDocument/2006/relationships/image" Target="../media/image93.svg"/><Relationship Id="rId9" Type="http://schemas.openxmlformats.org/officeDocument/2006/relationships/image" Target="../media/image134.png"/></Relationships>
</file>

<file path=ppt/slides/_rels/slide33.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12.png"/><Relationship Id="rId18" Type="http://schemas.openxmlformats.org/officeDocument/2006/relationships/image" Target="../media/image215.svg"/><Relationship Id="rId3" Type="http://schemas.openxmlformats.org/officeDocument/2006/relationships/image" Target="../media/image134.png"/><Relationship Id="rId7" Type="http://schemas.openxmlformats.org/officeDocument/2006/relationships/image" Target="../media/image208.png"/><Relationship Id="rId12" Type="http://schemas.openxmlformats.org/officeDocument/2006/relationships/image" Target="../media/image211.svg"/><Relationship Id="rId17" Type="http://schemas.openxmlformats.org/officeDocument/2006/relationships/image" Target="../media/image214.png"/><Relationship Id="rId2" Type="http://schemas.openxmlformats.org/officeDocument/2006/relationships/notesSlide" Target="../notesSlides/notesSlide29.xml"/><Relationship Id="rId16" Type="http://schemas.openxmlformats.org/officeDocument/2006/relationships/image" Target="../media/image213.png"/><Relationship Id="rId20" Type="http://schemas.openxmlformats.org/officeDocument/2006/relationships/image" Target="../media/image137.svg"/><Relationship Id="rId1" Type="http://schemas.openxmlformats.org/officeDocument/2006/relationships/slideLayout" Target="../slideLayouts/slideLayout15.xml"/><Relationship Id="rId6" Type="http://schemas.openxmlformats.org/officeDocument/2006/relationships/image" Target="../media/image207.png"/><Relationship Id="rId11" Type="http://schemas.openxmlformats.org/officeDocument/2006/relationships/image" Target="../media/image210.png"/><Relationship Id="rId5" Type="http://schemas.openxmlformats.org/officeDocument/2006/relationships/image" Target="../media/image89.png"/><Relationship Id="rId15" Type="http://schemas.openxmlformats.org/officeDocument/2006/relationships/image" Target="../media/image179.svg"/><Relationship Id="rId10" Type="http://schemas.openxmlformats.org/officeDocument/2006/relationships/image" Target="../media/image91.svg"/><Relationship Id="rId19" Type="http://schemas.openxmlformats.org/officeDocument/2006/relationships/image" Target="../media/image136.png"/><Relationship Id="rId4" Type="http://schemas.openxmlformats.org/officeDocument/2006/relationships/image" Target="../media/image135.svg"/><Relationship Id="rId9" Type="http://schemas.openxmlformats.org/officeDocument/2006/relationships/image" Target="../media/image90.png"/><Relationship Id="rId14" Type="http://schemas.openxmlformats.org/officeDocument/2006/relationships/image" Target="../media/image178.png"/></Relationships>
</file>

<file path=ppt/slides/_rels/slide34.xml.rels><?xml version="1.0" encoding="UTF-8" standalone="yes"?>
<Relationships xmlns="http://schemas.openxmlformats.org/package/2006/relationships"><Relationship Id="rId8" Type="http://schemas.openxmlformats.org/officeDocument/2006/relationships/image" Target="../media/image209.png"/><Relationship Id="rId13" Type="http://schemas.openxmlformats.org/officeDocument/2006/relationships/image" Target="../media/image223.png"/><Relationship Id="rId18" Type="http://schemas.openxmlformats.org/officeDocument/2006/relationships/image" Target="../media/image226.jpeg"/><Relationship Id="rId3" Type="http://schemas.openxmlformats.org/officeDocument/2006/relationships/image" Target="../media/image216.png"/><Relationship Id="rId7" Type="http://schemas.openxmlformats.org/officeDocument/2006/relationships/image" Target="../media/image179.svg"/><Relationship Id="rId12" Type="http://schemas.openxmlformats.org/officeDocument/2006/relationships/image" Target="../media/image222.svg"/><Relationship Id="rId17" Type="http://schemas.openxmlformats.org/officeDocument/2006/relationships/image" Target="../media/image137.svg"/><Relationship Id="rId2" Type="http://schemas.openxmlformats.org/officeDocument/2006/relationships/notesSlide" Target="../notesSlides/notesSlide30.xml"/><Relationship Id="rId16" Type="http://schemas.openxmlformats.org/officeDocument/2006/relationships/image" Target="../media/image136.png"/><Relationship Id="rId20" Type="http://schemas.openxmlformats.org/officeDocument/2006/relationships/image" Target="../media/image205.svg"/><Relationship Id="rId1" Type="http://schemas.openxmlformats.org/officeDocument/2006/relationships/slideLayout" Target="../slideLayouts/slideLayout6.xml"/><Relationship Id="rId6" Type="http://schemas.openxmlformats.org/officeDocument/2006/relationships/image" Target="../media/image178.png"/><Relationship Id="rId11" Type="http://schemas.openxmlformats.org/officeDocument/2006/relationships/image" Target="../media/image221.png"/><Relationship Id="rId5" Type="http://schemas.openxmlformats.org/officeDocument/2006/relationships/image" Target="../media/image218.emf"/><Relationship Id="rId15" Type="http://schemas.openxmlformats.org/officeDocument/2006/relationships/image" Target="../media/image225.svg"/><Relationship Id="rId10" Type="http://schemas.openxmlformats.org/officeDocument/2006/relationships/image" Target="../media/image220.svg"/><Relationship Id="rId19" Type="http://schemas.openxmlformats.org/officeDocument/2006/relationships/image" Target="../media/image204.png"/><Relationship Id="rId4" Type="http://schemas.openxmlformats.org/officeDocument/2006/relationships/image" Target="../media/image217.svg"/><Relationship Id="rId9" Type="http://schemas.openxmlformats.org/officeDocument/2006/relationships/image" Target="../media/image219.png"/><Relationship Id="rId14" Type="http://schemas.openxmlformats.org/officeDocument/2006/relationships/image" Target="../media/image2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93.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slide" Target="slide5.xml"/><Relationship Id="rId7" Type="http://schemas.openxmlformats.org/officeDocument/2006/relationships/slide" Target="slide56.xml"/><Relationship Id="rId12" Type="http://schemas.openxmlformats.org/officeDocument/2006/relationships/image" Target="../media/image91.svg"/><Relationship Id="rId17" Type="http://schemas.openxmlformats.org/officeDocument/2006/relationships/image" Target="../media/image96.png"/><Relationship Id="rId2" Type="http://schemas.openxmlformats.org/officeDocument/2006/relationships/notesSlide" Target="../notesSlides/notesSlide2.xml"/><Relationship Id="rId16" Type="http://schemas.openxmlformats.org/officeDocument/2006/relationships/image" Target="../media/image95.svg"/><Relationship Id="rId1" Type="http://schemas.openxmlformats.org/officeDocument/2006/relationships/slideLayout" Target="../slideLayouts/slideLayout6.xml"/><Relationship Id="rId6" Type="http://schemas.openxmlformats.org/officeDocument/2006/relationships/slide" Target="slide38.xml"/><Relationship Id="rId11" Type="http://schemas.openxmlformats.org/officeDocument/2006/relationships/image" Target="../media/image9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94.png"/><Relationship Id="rId10" Type="http://schemas.openxmlformats.org/officeDocument/2006/relationships/image" Target="../media/image89.png"/><Relationship Id="rId19" Type="http://schemas.openxmlformats.org/officeDocument/2006/relationships/image" Target="../media/image98.png"/><Relationship Id="rId4" Type="http://schemas.openxmlformats.org/officeDocument/2006/relationships/slide" Target="slide20.xml"/><Relationship Id="rId9" Type="http://schemas.openxmlformats.org/officeDocument/2006/relationships/slide" Target="slide89.xml"/><Relationship Id="rId14" Type="http://schemas.openxmlformats.org/officeDocument/2006/relationships/image" Target="../media/image93.svg"/></Relationships>
</file>

<file path=ppt/slides/_rels/slide40.xml.rels><?xml version="1.0" encoding="UTF-8" standalone="yes"?>
<Relationships xmlns="http://schemas.openxmlformats.org/package/2006/relationships"><Relationship Id="rId8" Type="http://schemas.openxmlformats.org/officeDocument/2006/relationships/image" Target="../media/image108.svg"/><Relationship Id="rId13" Type="http://schemas.openxmlformats.org/officeDocument/2006/relationships/image" Target="../media/image227.png"/><Relationship Id="rId18" Type="http://schemas.openxmlformats.org/officeDocument/2006/relationships/image" Target="../media/image232.svg"/><Relationship Id="rId3" Type="http://schemas.openxmlformats.org/officeDocument/2006/relationships/image" Target="../media/image185.png"/><Relationship Id="rId21" Type="http://schemas.openxmlformats.org/officeDocument/2006/relationships/image" Target="../media/image132.png"/><Relationship Id="rId7" Type="http://schemas.openxmlformats.org/officeDocument/2006/relationships/image" Target="../media/image107.png"/><Relationship Id="rId12" Type="http://schemas.openxmlformats.org/officeDocument/2006/relationships/image" Target="../media/image135.svg"/><Relationship Id="rId17" Type="http://schemas.openxmlformats.org/officeDocument/2006/relationships/image" Target="../media/image231.png"/><Relationship Id="rId2" Type="http://schemas.openxmlformats.org/officeDocument/2006/relationships/notesSlide" Target="../notesSlides/notesSlide36.xml"/><Relationship Id="rId16" Type="http://schemas.openxmlformats.org/officeDocument/2006/relationships/image" Target="../media/image230.svg"/><Relationship Id="rId20" Type="http://schemas.openxmlformats.org/officeDocument/2006/relationships/image" Target="../media/image184.svg"/><Relationship Id="rId1" Type="http://schemas.openxmlformats.org/officeDocument/2006/relationships/slideLayout" Target="../slideLayouts/slideLayout6.xml"/><Relationship Id="rId6" Type="http://schemas.openxmlformats.org/officeDocument/2006/relationships/image" Target="../media/image137.svg"/><Relationship Id="rId11" Type="http://schemas.openxmlformats.org/officeDocument/2006/relationships/image" Target="../media/image134.png"/><Relationship Id="rId5" Type="http://schemas.openxmlformats.org/officeDocument/2006/relationships/image" Target="../media/image136.png"/><Relationship Id="rId15" Type="http://schemas.openxmlformats.org/officeDocument/2006/relationships/image" Target="../media/image229.png"/><Relationship Id="rId10" Type="http://schemas.openxmlformats.org/officeDocument/2006/relationships/image" Target="../media/image116.svg"/><Relationship Id="rId19" Type="http://schemas.openxmlformats.org/officeDocument/2006/relationships/image" Target="../media/image183.png"/><Relationship Id="rId4" Type="http://schemas.openxmlformats.org/officeDocument/2006/relationships/image" Target="../media/image186.svg"/><Relationship Id="rId9" Type="http://schemas.openxmlformats.org/officeDocument/2006/relationships/image" Target="../media/image115.png"/><Relationship Id="rId14" Type="http://schemas.openxmlformats.org/officeDocument/2006/relationships/image" Target="../media/image228.svg"/><Relationship Id="rId22" Type="http://schemas.openxmlformats.org/officeDocument/2006/relationships/image" Target="../media/image133.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235.svg"/><Relationship Id="rId3" Type="http://schemas.openxmlformats.org/officeDocument/2006/relationships/hyperlink" Target="https://azure.microsoft.com/en-us/pricing/vm-selector/" TargetMode="External"/><Relationship Id="rId7" Type="http://schemas.openxmlformats.org/officeDocument/2006/relationships/image" Target="../media/image234.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openxmlformats.org/officeDocument/2006/relationships/image" Target="../media/image233.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115.png"/><Relationship Id="rId7" Type="http://schemas.openxmlformats.org/officeDocument/2006/relationships/image" Target="../media/image240.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39.png"/><Relationship Id="rId5" Type="http://schemas.openxmlformats.org/officeDocument/2006/relationships/image" Target="../media/image238.jpeg"/><Relationship Id="rId4" Type="http://schemas.openxmlformats.org/officeDocument/2006/relationships/image" Target="../media/image116.svg"/></Relationships>
</file>

<file path=ppt/slides/_rels/slide45.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248.svg"/><Relationship Id="rId3" Type="http://schemas.openxmlformats.org/officeDocument/2006/relationships/image" Target="../media/image242.png"/><Relationship Id="rId7" Type="http://schemas.openxmlformats.org/officeDocument/2006/relationships/image" Target="../media/image244.svg"/><Relationship Id="rId12" Type="http://schemas.openxmlformats.org/officeDocument/2006/relationships/image" Target="../media/image247.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243.png"/><Relationship Id="rId11" Type="http://schemas.openxmlformats.org/officeDocument/2006/relationships/image" Target="../media/image246.svg"/><Relationship Id="rId5" Type="http://schemas.openxmlformats.org/officeDocument/2006/relationships/image" Target="../media/image225.svg"/><Relationship Id="rId10" Type="http://schemas.openxmlformats.org/officeDocument/2006/relationships/image" Target="../media/image245.png"/><Relationship Id="rId4" Type="http://schemas.openxmlformats.org/officeDocument/2006/relationships/image" Target="../media/image224.png"/><Relationship Id="rId9" Type="http://schemas.openxmlformats.org/officeDocument/2006/relationships/image" Target="../media/image135.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16.svg"/></Relationships>
</file>

<file path=ppt/slides/_rels/slide48.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image" Target="../media/image251.svg"/><Relationship Id="rId4" Type="http://schemas.openxmlformats.org/officeDocument/2006/relationships/image" Target="../media/image250.png"/></Relationships>
</file>

<file path=ppt/slides/_rels/slide49.xml.rels><?xml version="1.0" encoding="UTF-8" standalone="yes"?>
<Relationships xmlns="http://schemas.openxmlformats.org/package/2006/relationships"><Relationship Id="rId8" Type="http://schemas.openxmlformats.org/officeDocument/2006/relationships/image" Target="../media/image135.svg"/><Relationship Id="rId3" Type="http://schemas.openxmlformats.org/officeDocument/2006/relationships/image" Target="../media/image252.png"/><Relationship Id="rId7" Type="http://schemas.openxmlformats.org/officeDocument/2006/relationships/image" Target="../media/image134.png"/><Relationship Id="rId2" Type="http://schemas.openxmlformats.org/officeDocument/2006/relationships/notesSlide" Target="../notesSlides/notesSlide43.xml"/><Relationship Id="rId1" Type="http://schemas.openxmlformats.org/officeDocument/2006/relationships/slideLayout" Target="../slideLayouts/slideLayout66.xml"/><Relationship Id="rId6" Type="http://schemas.openxmlformats.org/officeDocument/2006/relationships/image" Target="../media/image251.svg"/><Relationship Id="rId5" Type="http://schemas.openxmlformats.org/officeDocument/2006/relationships/image" Target="../media/image250.png"/><Relationship Id="rId4" Type="http://schemas.openxmlformats.org/officeDocument/2006/relationships/image" Target="../media/image253.svg"/></Relationships>
</file>

<file path=ppt/slides/_rels/slide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186.svg"/><Relationship Id="rId18" Type="http://schemas.openxmlformats.org/officeDocument/2006/relationships/diagramQuickStyle" Target="../diagrams/quickStyle8.xml"/><Relationship Id="rId3" Type="http://schemas.openxmlformats.org/officeDocument/2006/relationships/image" Target="../media/image134.png"/><Relationship Id="rId21" Type="http://schemas.openxmlformats.org/officeDocument/2006/relationships/image" Target="../media/image255.png"/><Relationship Id="rId7" Type="http://schemas.openxmlformats.org/officeDocument/2006/relationships/image" Target="../media/image92.png"/><Relationship Id="rId12" Type="http://schemas.openxmlformats.org/officeDocument/2006/relationships/image" Target="../media/image185.png"/><Relationship Id="rId17" Type="http://schemas.openxmlformats.org/officeDocument/2006/relationships/diagramLayout" Target="../diagrams/layout8.xml"/><Relationship Id="rId2" Type="http://schemas.openxmlformats.org/officeDocument/2006/relationships/notesSlide" Target="../notesSlides/notesSlide44.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108.svg"/><Relationship Id="rId11" Type="http://schemas.openxmlformats.org/officeDocument/2006/relationships/image" Target="../media/image254.png"/><Relationship Id="rId5" Type="http://schemas.openxmlformats.org/officeDocument/2006/relationships/image" Target="../media/image107.png"/><Relationship Id="rId15" Type="http://schemas.openxmlformats.org/officeDocument/2006/relationships/image" Target="../media/image184.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205.svg"/><Relationship Id="rId19" Type="http://schemas.openxmlformats.org/officeDocument/2006/relationships/diagramColors" Target="../diagrams/colors8.xml"/><Relationship Id="rId4" Type="http://schemas.openxmlformats.org/officeDocument/2006/relationships/image" Target="../media/image135.svg"/><Relationship Id="rId9" Type="http://schemas.openxmlformats.org/officeDocument/2006/relationships/image" Target="../media/image204.png"/><Relationship Id="rId14" Type="http://schemas.openxmlformats.org/officeDocument/2006/relationships/image" Target="../media/image183.png"/><Relationship Id="rId22" Type="http://schemas.openxmlformats.org/officeDocument/2006/relationships/image" Target="../media/image256.svg"/></Relationships>
</file>

<file path=ppt/slides/_rels/slide51.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1.svg"/><Relationship Id="rId3" Type="http://schemas.openxmlformats.org/officeDocument/2006/relationships/image" Target="../media/image134.png"/><Relationship Id="rId7" Type="http://schemas.openxmlformats.org/officeDocument/2006/relationships/image" Target="../media/image93.svg"/><Relationship Id="rId12" Type="http://schemas.openxmlformats.org/officeDocument/2006/relationships/image" Target="../media/image260.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92.png"/><Relationship Id="rId11" Type="http://schemas.openxmlformats.org/officeDocument/2006/relationships/image" Target="../media/image212.png"/><Relationship Id="rId5" Type="http://schemas.openxmlformats.org/officeDocument/2006/relationships/image" Target="../media/image206.png"/><Relationship Id="rId10" Type="http://schemas.openxmlformats.org/officeDocument/2006/relationships/image" Target="../media/image259.svg"/><Relationship Id="rId4" Type="http://schemas.openxmlformats.org/officeDocument/2006/relationships/image" Target="../media/image135.svg"/><Relationship Id="rId9" Type="http://schemas.openxmlformats.org/officeDocument/2006/relationships/image" Target="../media/image258.png"/><Relationship Id="rId14" Type="http://schemas.openxmlformats.org/officeDocument/2006/relationships/image" Target="../media/image26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26.jpeg"/><Relationship Id="rId7" Type="http://schemas.openxmlformats.org/officeDocument/2006/relationships/image" Target="../media/image135.svg"/><Relationship Id="rId2" Type="http://schemas.openxmlformats.org/officeDocument/2006/relationships/image" Target="../media/image263.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265.svg"/><Relationship Id="rId3" Type="http://schemas.openxmlformats.org/officeDocument/2006/relationships/image" Target="../media/image209.png"/><Relationship Id="rId7" Type="http://schemas.openxmlformats.org/officeDocument/2006/relationships/image" Target="../media/image225.svg"/><Relationship Id="rId12" Type="http://schemas.openxmlformats.org/officeDocument/2006/relationships/image" Target="../media/image264.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224.png"/><Relationship Id="rId11" Type="http://schemas.openxmlformats.org/officeDocument/2006/relationships/image" Target="../media/image93.svg"/><Relationship Id="rId5" Type="http://schemas.openxmlformats.org/officeDocument/2006/relationships/image" Target="../media/image220.svg"/><Relationship Id="rId10" Type="http://schemas.openxmlformats.org/officeDocument/2006/relationships/image" Target="../media/image92.png"/><Relationship Id="rId4" Type="http://schemas.openxmlformats.org/officeDocument/2006/relationships/image" Target="../media/image219.png"/><Relationship Id="rId9" Type="http://schemas.openxmlformats.org/officeDocument/2006/relationships/image" Target="../media/image137.svg"/></Relationships>
</file>

<file path=ppt/slides/_rels/slide59.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00.svg"/><Relationship Id="rId4" Type="http://schemas.openxmlformats.org/officeDocument/2006/relationships/image" Target="../media/image99.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6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68.emf"/><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69.emf"/></Relationships>
</file>

<file path=ppt/slides/_rels/slide63.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270.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73.svg"/><Relationship Id="rId4" Type="http://schemas.openxmlformats.org/officeDocument/2006/relationships/image" Target="../media/image272.png"/></Relationships>
</file>

<file path=ppt/slides/_rels/slide65.xml.rels><?xml version="1.0" encoding="UTF-8" standalone="yes"?>
<Relationships xmlns="http://schemas.openxmlformats.org/package/2006/relationships"><Relationship Id="rId3" Type="http://schemas.openxmlformats.org/officeDocument/2006/relationships/image" Target="../media/image229.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75.png"/><Relationship Id="rId5" Type="http://schemas.openxmlformats.org/officeDocument/2006/relationships/image" Target="../media/image206.png"/><Relationship Id="rId4" Type="http://schemas.openxmlformats.org/officeDocument/2006/relationships/image" Target="../media/image274.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6.png"/><Relationship Id="rId4"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06.svg"/><Relationship Id="rId13" Type="http://schemas.openxmlformats.org/officeDocument/2006/relationships/image" Target="../media/image96.png"/><Relationship Id="rId18" Type="http://schemas.openxmlformats.org/officeDocument/2006/relationships/image" Target="../media/image110.svg"/><Relationship Id="rId3" Type="http://schemas.openxmlformats.org/officeDocument/2006/relationships/image" Target="../media/image101.png"/><Relationship Id="rId21" Type="http://schemas.openxmlformats.org/officeDocument/2006/relationships/image" Target="../media/image113.png"/><Relationship Id="rId7" Type="http://schemas.openxmlformats.org/officeDocument/2006/relationships/image" Target="../media/image105.png"/><Relationship Id="rId12" Type="http://schemas.openxmlformats.org/officeDocument/2006/relationships/image" Target="../media/image91.svg"/><Relationship Id="rId17" Type="http://schemas.openxmlformats.org/officeDocument/2006/relationships/image" Target="../media/image109.png"/><Relationship Id="rId2" Type="http://schemas.openxmlformats.org/officeDocument/2006/relationships/notesSlide" Target="../notesSlides/notesSlide5.xml"/><Relationship Id="rId16" Type="http://schemas.openxmlformats.org/officeDocument/2006/relationships/image" Target="../media/image108.svg"/><Relationship Id="rId20" Type="http://schemas.openxmlformats.org/officeDocument/2006/relationships/image" Target="../media/image112.svg"/><Relationship Id="rId1" Type="http://schemas.openxmlformats.org/officeDocument/2006/relationships/slideLayout" Target="../slideLayouts/slideLayout6.xml"/><Relationship Id="rId6" Type="http://schemas.openxmlformats.org/officeDocument/2006/relationships/image" Target="../media/image104.svg"/><Relationship Id="rId11" Type="http://schemas.openxmlformats.org/officeDocument/2006/relationships/image" Target="../media/image90.png"/><Relationship Id="rId5" Type="http://schemas.openxmlformats.org/officeDocument/2006/relationships/image" Target="../media/image103.png"/><Relationship Id="rId15" Type="http://schemas.openxmlformats.org/officeDocument/2006/relationships/image" Target="../media/image107.png"/><Relationship Id="rId10" Type="http://schemas.openxmlformats.org/officeDocument/2006/relationships/image" Target="../media/image93.svg"/><Relationship Id="rId19" Type="http://schemas.openxmlformats.org/officeDocument/2006/relationships/image" Target="../media/image111.png"/><Relationship Id="rId4" Type="http://schemas.openxmlformats.org/officeDocument/2006/relationships/image" Target="../media/image102.svg"/><Relationship Id="rId9" Type="http://schemas.openxmlformats.org/officeDocument/2006/relationships/image" Target="../media/image92.png"/><Relationship Id="rId14" Type="http://schemas.openxmlformats.org/officeDocument/2006/relationships/image" Target="../media/image97.svg"/><Relationship Id="rId22" Type="http://schemas.openxmlformats.org/officeDocument/2006/relationships/image" Target="../media/image114.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97.svg"/></Relationships>
</file>

<file path=ppt/slides/_rels/slide72.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image" Target="../media/image27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79.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5.xml"/><Relationship Id="rId4" Type="http://schemas.openxmlformats.org/officeDocument/2006/relationships/image" Target="../media/image282.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0.png"/><Relationship Id="rId3" Type="http://schemas.openxmlformats.org/officeDocument/2006/relationships/image" Target="../media/image105.png"/><Relationship Id="rId7" Type="http://schemas.openxmlformats.org/officeDocument/2006/relationships/image" Target="../media/image92.png"/><Relationship Id="rId12" Type="http://schemas.openxmlformats.org/officeDocument/2006/relationships/image" Target="../media/image97.svg"/><Relationship Id="rId17" Type="http://schemas.openxmlformats.org/officeDocument/2006/relationships/image" Target="../media/image117.jpeg"/><Relationship Id="rId2" Type="http://schemas.openxmlformats.org/officeDocument/2006/relationships/notesSlide" Target="../notesSlides/notesSlide6.xml"/><Relationship Id="rId16" Type="http://schemas.openxmlformats.org/officeDocument/2006/relationships/image" Target="../media/image108.svg"/><Relationship Id="rId1" Type="http://schemas.openxmlformats.org/officeDocument/2006/relationships/slideLayout" Target="../slideLayouts/slideLayout6.xml"/><Relationship Id="rId6" Type="http://schemas.openxmlformats.org/officeDocument/2006/relationships/image" Target="../media/image102.svg"/><Relationship Id="rId11" Type="http://schemas.openxmlformats.org/officeDocument/2006/relationships/image" Target="../media/image96.png"/><Relationship Id="rId5" Type="http://schemas.openxmlformats.org/officeDocument/2006/relationships/image" Target="../media/image101.png"/><Relationship Id="rId15" Type="http://schemas.openxmlformats.org/officeDocument/2006/relationships/image" Target="../media/image107.png"/><Relationship Id="rId10" Type="http://schemas.openxmlformats.org/officeDocument/2006/relationships/image" Target="../media/image116.svg"/><Relationship Id="rId4" Type="http://schemas.openxmlformats.org/officeDocument/2006/relationships/image" Target="../media/image106.svg"/><Relationship Id="rId9" Type="http://schemas.openxmlformats.org/officeDocument/2006/relationships/image" Target="../media/image115.png"/><Relationship Id="rId14" Type="http://schemas.openxmlformats.org/officeDocument/2006/relationships/image" Target="../media/image91.svg"/></Relationships>
</file>

<file path=ppt/slides/_rels/slide80.xml.rels><?xml version="1.0" encoding="UTF-8" standalone="yes"?>
<Relationships xmlns="http://schemas.openxmlformats.org/package/2006/relationships"><Relationship Id="rId8" Type="http://schemas.openxmlformats.org/officeDocument/2006/relationships/image" Target="../media/image288.svg"/><Relationship Id="rId3" Type="http://schemas.openxmlformats.org/officeDocument/2006/relationships/image" Target="../media/image283.png"/><Relationship Id="rId7" Type="http://schemas.openxmlformats.org/officeDocument/2006/relationships/image" Target="../media/image287.png"/><Relationship Id="rId2" Type="http://schemas.openxmlformats.org/officeDocument/2006/relationships/notesSlide" Target="../notesSlides/notesSlide66.xml"/><Relationship Id="rId1" Type="http://schemas.openxmlformats.org/officeDocument/2006/relationships/slideLayout" Target="../slideLayouts/slideLayout123.xml"/><Relationship Id="rId6" Type="http://schemas.openxmlformats.org/officeDocument/2006/relationships/image" Target="../media/image286.svg"/><Relationship Id="rId5" Type="http://schemas.openxmlformats.org/officeDocument/2006/relationships/image" Target="../media/image285.png"/><Relationship Id="rId4" Type="http://schemas.openxmlformats.org/officeDocument/2006/relationships/image" Target="../media/image284.sv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2.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184.svg"/><Relationship Id="rId18" Type="http://schemas.microsoft.com/office/2007/relationships/diagramDrawing" Target="../diagrams/drawing13.xml"/><Relationship Id="rId3" Type="http://schemas.openxmlformats.org/officeDocument/2006/relationships/image" Target="../media/image134.png"/><Relationship Id="rId21" Type="http://schemas.openxmlformats.org/officeDocument/2006/relationships/image" Target="../media/image92.png"/><Relationship Id="rId7" Type="http://schemas.openxmlformats.org/officeDocument/2006/relationships/image" Target="../media/image204.png"/><Relationship Id="rId12" Type="http://schemas.openxmlformats.org/officeDocument/2006/relationships/image" Target="../media/image183.png"/><Relationship Id="rId17" Type="http://schemas.openxmlformats.org/officeDocument/2006/relationships/diagramColors" Target="../diagrams/colors13.xml"/><Relationship Id="rId2" Type="http://schemas.openxmlformats.org/officeDocument/2006/relationships/notesSlide" Target="../notesSlides/notesSlide68.xml"/><Relationship Id="rId16" Type="http://schemas.openxmlformats.org/officeDocument/2006/relationships/diagramQuickStyle" Target="../diagrams/quickStyle13.xml"/><Relationship Id="rId20" Type="http://schemas.openxmlformats.org/officeDocument/2006/relationships/image" Target="../media/image97.svg"/><Relationship Id="rId1" Type="http://schemas.openxmlformats.org/officeDocument/2006/relationships/slideLayout" Target="../slideLayouts/slideLayout6.xml"/><Relationship Id="rId6" Type="http://schemas.openxmlformats.org/officeDocument/2006/relationships/image" Target="../media/image108.svg"/><Relationship Id="rId11" Type="http://schemas.openxmlformats.org/officeDocument/2006/relationships/image" Target="../media/image186.svg"/><Relationship Id="rId5" Type="http://schemas.openxmlformats.org/officeDocument/2006/relationships/image" Target="../media/image107.png"/><Relationship Id="rId15" Type="http://schemas.openxmlformats.org/officeDocument/2006/relationships/diagramLayout" Target="../diagrams/layout13.xml"/><Relationship Id="rId10" Type="http://schemas.openxmlformats.org/officeDocument/2006/relationships/image" Target="../media/image185.png"/><Relationship Id="rId19" Type="http://schemas.openxmlformats.org/officeDocument/2006/relationships/image" Target="../media/image96.png"/><Relationship Id="rId4" Type="http://schemas.openxmlformats.org/officeDocument/2006/relationships/image" Target="../media/image135.svg"/><Relationship Id="rId9" Type="http://schemas.openxmlformats.org/officeDocument/2006/relationships/image" Target="../media/image254.png"/><Relationship Id="rId14" Type="http://schemas.openxmlformats.org/officeDocument/2006/relationships/diagramData" Target="../diagrams/data13.xml"/><Relationship Id="rId22" Type="http://schemas.openxmlformats.org/officeDocument/2006/relationships/image" Target="../media/image93.svg"/></Relationships>
</file>

<file path=ppt/slides/_rels/slide83.xml.rels><?xml version="1.0" encoding="UTF-8" standalone="yes"?>
<Relationships xmlns="http://schemas.openxmlformats.org/package/2006/relationships"><Relationship Id="rId8" Type="http://schemas.openxmlformats.org/officeDocument/2006/relationships/image" Target="../media/image259.svg"/><Relationship Id="rId13" Type="http://schemas.openxmlformats.org/officeDocument/2006/relationships/hyperlink" Target="http://www.fordesigner.com/maps/3481-0.htm" TargetMode="External"/><Relationship Id="rId3" Type="http://schemas.openxmlformats.org/officeDocument/2006/relationships/image" Target="../media/image134.png"/><Relationship Id="rId7" Type="http://schemas.openxmlformats.org/officeDocument/2006/relationships/image" Target="../media/image258.png"/><Relationship Id="rId12" Type="http://schemas.openxmlformats.org/officeDocument/2006/relationships/image" Target="../media/image289.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57.png"/><Relationship Id="rId11" Type="http://schemas.openxmlformats.org/officeDocument/2006/relationships/image" Target="../media/image261.svg"/><Relationship Id="rId5" Type="http://schemas.openxmlformats.org/officeDocument/2006/relationships/image" Target="../media/image206.png"/><Relationship Id="rId15" Type="http://schemas.openxmlformats.org/officeDocument/2006/relationships/image" Target="../media/image97.svg"/><Relationship Id="rId10" Type="http://schemas.openxmlformats.org/officeDocument/2006/relationships/image" Target="../media/image260.png"/><Relationship Id="rId4" Type="http://schemas.openxmlformats.org/officeDocument/2006/relationships/image" Target="../media/image135.svg"/><Relationship Id="rId9" Type="http://schemas.openxmlformats.org/officeDocument/2006/relationships/image" Target="../media/image212.png"/><Relationship Id="rId14" Type="http://schemas.openxmlformats.org/officeDocument/2006/relationships/image" Target="../media/image96.png"/></Relationships>
</file>

<file path=ppt/slides/_rels/slide8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91.png"/><Relationship Id="rId4" Type="http://schemas.openxmlformats.org/officeDocument/2006/relationships/notesSlide" Target="../notesSlides/notesSlide7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121.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120.jpeg"/><Relationship Id="rId5" Type="http://schemas.openxmlformats.org/officeDocument/2006/relationships/image" Target="../media/image119.png"/><Relationship Id="rId4" Type="http://schemas.openxmlformats.org/officeDocument/2006/relationships/image" Target="../media/image118.png"/></Relationships>
</file>

<file path=ppt/slides/_rels/slide90.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117.jpeg"/><Relationship Id="rId7" Type="http://schemas.openxmlformats.org/officeDocument/2006/relationships/hyperlink" Target="https://aka.ms/sqlqpi"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226.jpeg"/><Relationship Id="rId5" Type="http://schemas.openxmlformats.org/officeDocument/2006/relationships/image" Target="../media/image293.svg"/><Relationship Id="rId10" Type="http://schemas.openxmlformats.org/officeDocument/2006/relationships/image" Target="../media/image135.svg"/><Relationship Id="rId4" Type="http://schemas.openxmlformats.org/officeDocument/2006/relationships/image" Target="../media/image292.png"/><Relationship Id="rId9" Type="http://schemas.openxmlformats.org/officeDocument/2006/relationships/image" Target="../media/image134.png"/></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6.xml"/><Relationship Id="rId1" Type="http://schemas.openxmlformats.org/officeDocument/2006/relationships/slideLayout" Target="../slideLayouts/slideLayout17.xml"/><Relationship Id="rId4" Type="http://schemas.openxmlformats.org/officeDocument/2006/relationships/image" Target="../media/image112.svg"/></Relationships>
</file>

<file path=ppt/slides/_rels/slide9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7.xml"/><Relationship Id="rId1" Type="http://schemas.openxmlformats.org/officeDocument/2006/relationships/slideLayout" Target="../slideLayouts/slideLayout17.xml"/><Relationship Id="rId4" Type="http://schemas.openxmlformats.org/officeDocument/2006/relationships/image" Target="../media/image112.svg"/></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112.svg"/></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95.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7.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97.sv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296.png"/><Relationship Id="rId5" Type="http://schemas.openxmlformats.org/officeDocument/2006/relationships/image" Target="../media/image137.svg"/><Relationship Id="rId10" Type="http://schemas.openxmlformats.org/officeDocument/2006/relationships/image" Target="../media/image209.png"/><Relationship Id="rId4" Type="http://schemas.openxmlformats.org/officeDocument/2006/relationships/image" Target="../media/image136.png"/><Relationship Id="rId9" Type="http://schemas.openxmlformats.org/officeDocument/2006/relationships/image" Target="../media/image228.svg"/></Relationships>
</file>

<file path=ppt/slides/_rels/slide98.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2.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9.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17.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4099456" cy="430887"/>
          </a:xfrm>
          <a:prstGeom prst="rect">
            <a:avLst/>
          </a:prstGeom>
          <a:noFill/>
        </p:spPr>
        <p:txBody>
          <a:bodyPr wrap="none" lIns="0" tIns="0" rIns="0" bIns="0" rtlCol="0">
            <a:spAutoFit/>
          </a:bodyPr>
          <a:lstStyle/>
          <a:p>
            <a:pPr algn="l"/>
            <a:r>
              <a:rPr lang="en-US" sz="2800" dirty="0"/>
              <a:t>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327372087"/>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35458" y="9848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35458" y="2599635"/>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276193" y="0"/>
            <a:ext cx="6858000" cy="6857990"/>
          </a:xfrm>
          <a:prstGeom prst="rect">
            <a:avLst/>
          </a:prstGeom>
          <a:noFill/>
        </p:spPr>
      </p:pic>
      <p:sp>
        <p:nvSpPr>
          <p:cNvPr id="3" name="TextBox 2">
            <a:extLst>
              <a:ext uri="{FF2B5EF4-FFF2-40B4-BE49-F238E27FC236}">
                <a16:creationId xmlns:a16="http://schemas.microsoft.com/office/drawing/2014/main" id="{7C8CB63E-80DE-02F2-B048-25ABCE9FF872}"/>
              </a:ext>
            </a:extLst>
          </p:cNvPr>
          <p:cNvSpPr txBox="1"/>
          <p:nvPr/>
        </p:nvSpPr>
        <p:spPr>
          <a:xfrm>
            <a:off x="235458" y="2068801"/>
            <a:ext cx="339022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Complete Exercise 5.3 first!</a:t>
            </a:r>
          </a:p>
        </p:txBody>
      </p:sp>
      <p:sp>
        <p:nvSpPr>
          <p:cNvPr id="6" name="TextBox 5">
            <a:extLst>
              <a:ext uri="{FF2B5EF4-FFF2-40B4-BE49-F238E27FC236}">
                <a16:creationId xmlns:a16="http://schemas.microsoft.com/office/drawing/2014/main" id="{9CEEA794-1D24-188B-09FF-1D3DCCB23841}"/>
              </a:ext>
            </a:extLst>
          </p:cNvPr>
          <p:cNvSpPr txBox="1"/>
          <p:nvPr/>
        </p:nvSpPr>
        <p:spPr>
          <a:xfrm>
            <a:off x="1997885" y="1246413"/>
            <a:ext cx="263463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aka.ms/cloudsqlworkshop</a:t>
            </a:r>
          </a:p>
        </p:txBody>
      </p:sp>
    </p:spTree>
    <p:extLst>
      <p:ext uri="{BB962C8B-B14F-4D97-AF65-F5344CB8AC3E}">
        <p14:creationId xmlns:p14="http://schemas.microsoft.com/office/powerpoint/2010/main" val="257206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600712"/>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indent="-457200">
              <a:spcAft>
                <a:spcPts val="600"/>
              </a:spcAft>
              <a:defRPr/>
            </a:pPr>
            <a:r>
              <a:rPr lang="en-US" sz="1600" dirty="0">
                <a:gradFill>
                  <a:gsLst>
                    <a:gs pos="2917">
                      <a:prstClr val="white"/>
                    </a:gs>
                    <a:gs pos="30000">
                      <a:prstClr val="white"/>
                    </a:gs>
                  </a:gsLst>
                  <a:lin ang="5400000" scaled="0"/>
                </a:gradFill>
                <a:latin typeface="Segoe UI"/>
              </a:rPr>
              <a:t>Hidden Gems and Beyond RDBMS</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 (dbcompat supported)</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SQL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a:t>
            </a:r>
            <a:r>
              <a:rPr lang="en-US" sz="2400" dirty="0">
                <a:latin typeface="+mj-lt"/>
              </a:rPr>
              <a:t>f</a:t>
            </a:r>
            <a:r>
              <a:rPr kumimoji="0" lang="en-US" sz="2400" b="0" i="0" u="none" strike="noStrike" kern="1200" cap="none" spc="0" normalizeH="0" baseline="0" noProof="0" dirty="0" err="1">
                <a:ln>
                  <a:noFill/>
                </a:ln>
                <a:effectLst/>
                <a:uLnTx/>
                <a:uFillTx/>
                <a:latin typeface="+mj-lt"/>
                <a:ea typeface="+mn-ea"/>
                <a:cs typeface="+mn-cs"/>
              </a:rPr>
              <a:t>reedboffer</a:t>
            </a:r>
            <a:endParaRPr kumimoji="0" lang="en-US" sz="2400" b="0" i="0" u="none" strike="noStrike" kern="1200" cap="none" spc="0" normalizeH="0" baseline="0" noProof="0" dirty="0">
              <a:ln>
                <a:noFill/>
              </a:ln>
              <a:effectLst/>
              <a:uLnTx/>
              <a:uFillTx/>
              <a:latin typeface="+mj-lt"/>
              <a:ea typeface="+mn-ea"/>
              <a:cs typeface="+mn-cs"/>
            </a:endParaRPr>
          </a:p>
        </p:txBody>
      </p:sp>
      <p:sp>
        <p:nvSpPr>
          <p:cNvPr id="5" name="TextBox 4">
            <a:extLst>
              <a:ext uri="{FF2B5EF4-FFF2-40B4-BE49-F238E27FC236}">
                <a16:creationId xmlns:a16="http://schemas.microsoft.com/office/drawing/2014/main" id="{57CC29E8-D1F7-DE0A-BF12-5D54A2564EC5}"/>
              </a:ext>
            </a:extLst>
          </p:cNvPr>
          <p:cNvSpPr txBox="1"/>
          <p:nvPr/>
        </p:nvSpPr>
        <p:spPr>
          <a:xfrm>
            <a:off x="4834890" y="543394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pic>
        <p:nvPicPr>
          <p:cNvPr id="6" name="Graphic 5">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2572" y="153275"/>
            <a:ext cx="673660" cy="673660"/>
          </a:xfrm>
          <a:prstGeom prst="rect">
            <a:avLst/>
          </a:prstGeom>
        </p:spPr>
      </p:pic>
    </p:spTree>
    <p:extLst>
      <p:ext uri="{BB962C8B-B14F-4D97-AF65-F5344CB8AC3E}">
        <p14:creationId xmlns:p14="http://schemas.microsoft.com/office/powerpoint/2010/main" val="2032196648"/>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It is SQL Server but…..</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 but…</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native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6" name="TextBox 5">
            <a:extLst>
              <a:ext uri="{FF2B5EF4-FFF2-40B4-BE49-F238E27FC236}">
                <a16:creationId xmlns:a16="http://schemas.microsoft.com/office/drawing/2014/main" id="{BD587D07-AC69-EAC4-BDA3-1597BF72E905}"/>
              </a:ext>
            </a:extLst>
          </p:cNvPr>
          <p:cNvSpPr txBox="1"/>
          <p:nvPr/>
        </p:nvSpPr>
        <p:spPr>
          <a:xfrm>
            <a:off x="1018572" y="5272783"/>
            <a:ext cx="3835024" cy="215444"/>
          </a:xfrm>
          <a:prstGeom prst="rect">
            <a:avLst/>
          </a:prstGeom>
          <a:noFill/>
        </p:spPr>
        <p:txBody>
          <a:bodyPr wrap="none" lIns="0" tIns="0" rIns="0" bIns="0" rtlCol="0">
            <a:spAutoFit/>
          </a:bodyPr>
          <a:lstStyle/>
          <a:p>
            <a:pPr algn="l"/>
            <a:r>
              <a:rPr lang="en-US" sz="1400" dirty="0"/>
              <a:t>Backup storage free up to max database storage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a:t>
            </a: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is size of data operation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
        <p:nvSpPr>
          <p:cNvPr id="3" name="TextBox 2">
            <a:extLst>
              <a:ext uri="{FF2B5EF4-FFF2-40B4-BE49-F238E27FC236}">
                <a16:creationId xmlns:a16="http://schemas.microsoft.com/office/drawing/2014/main" id="{CAF0F4C2-9E31-A8B4-30F5-3F31424A4769}"/>
              </a:ext>
            </a:extLst>
          </p:cNvPr>
          <p:cNvSpPr txBox="1"/>
          <p:nvPr/>
        </p:nvSpPr>
        <p:spPr>
          <a:xfrm>
            <a:off x="10282417" y="1278301"/>
            <a:ext cx="1285608" cy="184666"/>
          </a:xfrm>
          <a:prstGeom prst="rect">
            <a:avLst/>
          </a:prstGeom>
          <a:noFill/>
        </p:spPr>
        <p:txBody>
          <a:bodyPr wrap="none" lIns="0" tIns="0" rIns="0" bIns="0" rtlCol="0">
            <a:spAutoFit/>
          </a:bodyPr>
          <a:lstStyle/>
          <a:p>
            <a:pPr algn="l"/>
            <a:r>
              <a:rPr lang="en-US" sz="1200" dirty="0">
                <a:solidFill>
                  <a:schemeClr val="accent1"/>
                </a:solidFill>
              </a:rPr>
              <a:t>New pricing model</a:t>
            </a:r>
          </a:p>
        </p:txBody>
      </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
        <p:nvSpPr>
          <p:cNvPr id="3" name="TextBox 2">
            <a:extLst>
              <a:ext uri="{FF2B5EF4-FFF2-40B4-BE49-F238E27FC236}">
                <a16:creationId xmlns:a16="http://schemas.microsoft.com/office/drawing/2014/main" id="{BBCC75C3-534A-2C79-AD78-1FE7C3A34DEF}"/>
              </a:ext>
            </a:extLst>
          </p:cNvPr>
          <p:cNvSpPr txBox="1"/>
          <p:nvPr/>
        </p:nvSpPr>
        <p:spPr>
          <a:xfrm>
            <a:off x="2697239" y="211613"/>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8" name="TextBox 47">
            <a:extLst>
              <a:ext uri="{FF2B5EF4-FFF2-40B4-BE49-F238E27FC236}">
                <a16:creationId xmlns:a16="http://schemas.microsoft.com/office/drawing/2014/main" id="{1B350DC0-57A6-50E7-4248-23BE2C786EC0}"/>
              </a:ext>
            </a:extLst>
          </p:cNvPr>
          <p:cNvSpPr txBox="1"/>
          <p:nvPr/>
        </p:nvSpPr>
        <p:spPr>
          <a:xfrm>
            <a:off x="2820876" y="355072"/>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7F9CD7-6CD1-711A-6692-BBCC5609C3B8}"/>
              </a:ext>
            </a:extLst>
          </p:cNvPr>
          <p:cNvSpPr>
            <a:spLocks noGrp="1"/>
          </p:cNvSpPr>
          <p:nvPr>
            <p:ph type="title"/>
          </p:nvPr>
        </p:nvSpPr>
        <p:spPr>
          <a:xfrm>
            <a:off x="369047" y="492942"/>
            <a:ext cx="9418359" cy="1325563"/>
          </a:xfrm>
        </p:spPr>
        <p:txBody>
          <a:bodyPr wrap="square" anchor="t">
            <a:normAutofit/>
          </a:bodyPr>
          <a:lstStyle/>
          <a:p>
            <a:r>
              <a:rPr lang="en-IT" b="1"/>
              <a:t>Azure Database Fleet Manager</a:t>
            </a:r>
            <a:endParaRPr lang="en-IT"/>
          </a:p>
        </p:txBody>
      </p:sp>
      <p:pic>
        <p:nvPicPr>
          <p:cNvPr id="11" name="Picture 10">
            <a:extLst>
              <a:ext uri="{FF2B5EF4-FFF2-40B4-BE49-F238E27FC236}">
                <a16:creationId xmlns:a16="http://schemas.microsoft.com/office/drawing/2014/main" id="{9974CEA6-AB17-E6EA-135F-63FA949DAC43}"/>
              </a:ext>
            </a:extLst>
          </p:cNvPr>
          <p:cNvPicPr>
            <a:picLocks noChangeAspect="1"/>
          </p:cNvPicPr>
          <p:nvPr/>
        </p:nvPicPr>
        <p:blipFill>
          <a:blip r:embed="rId3"/>
          <a:stretch>
            <a:fillRect/>
          </a:stretch>
        </p:blipFill>
        <p:spPr>
          <a:xfrm>
            <a:off x="369047" y="2385274"/>
            <a:ext cx="8109920" cy="3335699"/>
          </a:xfrm>
          <a:prstGeom prst="rect">
            <a:avLst/>
          </a:prstGeom>
        </p:spPr>
      </p:pic>
      <p:sp>
        <p:nvSpPr>
          <p:cNvPr id="13" name="TextBox 12">
            <a:extLst>
              <a:ext uri="{FF2B5EF4-FFF2-40B4-BE49-F238E27FC236}">
                <a16:creationId xmlns:a16="http://schemas.microsoft.com/office/drawing/2014/main" id="{1D2283D3-B162-2735-6215-EEC64270710C}"/>
              </a:ext>
            </a:extLst>
          </p:cNvPr>
          <p:cNvSpPr txBox="1"/>
          <p:nvPr/>
        </p:nvSpPr>
        <p:spPr>
          <a:xfrm>
            <a:off x="7607709" y="206777"/>
            <a:ext cx="4938251"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a:ea typeface="+mn-ea"/>
                <a:cs typeface="+mn-cs"/>
                <a:hlinkClick r:id="rId4"/>
              </a:rPr>
              <a:t>https://aka.ms/dbfleetmanager-prpr</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Picture 8" descr="Dynamics 365">
            <a:extLst>
              <a:ext uri="{FF2B5EF4-FFF2-40B4-BE49-F238E27FC236}">
                <a16:creationId xmlns:a16="http://schemas.microsoft.com/office/drawing/2014/main" id="{84E812E7-6C8C-ECFE-440F-5E8855EAE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242" b="24529"/>
          <a:stretch/>
        </p:blipFill>
        <p:spPr bwMode="auto">
          <a:xfrm>
            <a:off x="9117469" y="1613709"/>
            <a:ext cx="2220236" cy="5338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BF986F-0911-62C7-067A-FE7BC4A5ED7A}"/>
              </a:ext>
            </a:extLst>
          </p:cNvPr>
          <p:cNvSpPr txBox="1"/>
          <p:nvPr/>
        </p:nvSpPr>
        <p:spPr>
          <a:xfrm>
            <a:off x="8097039" y="739163"/>
            <a:ext cx="34528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6"/>
              </a:rPr>
              <a:t>Sign-up</a:t>
            </a:r>
            <a:r>
              <a:rPr kumimoji="0" lang="en-US" sz="2000" b="0" i="0" u="none" strike="noStrike" kern="1200" cap="none" spc="0" normalizeH="0" baseline="0" noProof="0" dirty="0">
                <a:ln>
                  <a:noFill/>
                </a:ln>
                <a:solidFill>
                  <a:srgbClr val="000000"/>
                </a:solidFill>
                <a:effectLst/>
                <a:uLnTx/>
                <a:uFillTx/>
                <a:latin typeface="Segoe UI"/>
                <a:ea typeface="+mn-ea"/>
                <a:cs typeface="+mn-cs"/>
              </a:rPr>
              <a:t> today for the Preview!</a:t>
            </a:r>
          </a:p>
        </p:txBody>
      </p:sp>
      <p:sp>
        <p:nvSpPr>
          <p:cNvPr id="16" name="TextBox 15">
            <a:extLst>
              <a:ext uri="{FF2B5EF4-FFF2-40B4-BE49-F238E27FC236}">
                <a16:creationId xmlns:a16="http://schemas.microsoft.com/office/drawing/2014/main" id="{EB4C2CE6-97BD-195C-8F27-BC6B2EC99D0A}"/>
              </a:ext>
            </a:extLst>
          </p:cNvPr>
          <p:cNvSpPr txBox="1"/>
          <p:nvPr/>
        </p:nvSpPr>
        <p:spPr>
          <a:xfrm>
            <a:off x="9117469" y="2514240"/>
            <a:ext cx="2726837" cy="30777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Simplify provision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and manage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 few to millions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Single or pools in Tiers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Price, Performance,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HA, Security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Dynamic load balancing</a:t>
            </a:r>
          </a:p>
        </p:txBody>
      </p:sp>
      <p:sp>
        <p:nvSpPr>
          <p:cNvPr id="17" name="TextBox 16">
            <a:extLst>
              <a:ext uri="{FF2B5EF4-FFF2-40B4-BE49-F238E27FC236}">
                <a16:creationId xmlns:a16="http://schemas.microsoft.com/office/drawing/2014/main" id="{67816005-1744-D898-9B70-E2A459A06792}"/>
              </a:ext>
            </a:extLst>
          </p:cNvPr>
          <p:cNvSpPr txBox="1"/>
          <p:nvPr/>
        </p:nvSpPr>
        <p:spPr>
          <a:xfrm>
            <a:off x="6744057" y="431386"/>
            <a:ext cx="5786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mn-cs"/>
              </a:rPr>
              <a:t>NEW</a:t>
            </a:r>
          </a:p>
        </p:txBody>
      </p:sp>
    </p:spTree>
    <p:extLst>
      <p:ext uri="{BB962C8B-B14F-4D97-AF65-F5344CB8AC3E}">
        <p14:creationId xmlns:p14="http://schemas.microsoft.com/office/powerpoint/2010/main" val="5349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26000456"/>
              </p:ext>
            </p:extLst>
          </p:nvPr>
        </p:nvGraphicFramePr>
        <p:xfrm>
          <a:off x="5825844" y="2154635"/>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1001037" y="2782669"/>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0" y="3096274"/>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6" y="5966059"/>
            <a:ext cx="7974042" cy="61555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p>
          <a:p>
            <a:r>
              <a:rPr lang="en-US" sz="2000" dirty="0">
                <a:gradFill>
                  <a:gsLst>
                    <a:gs pos="2917">
                      <a:schemeClr val="tx1"/>
                    </a:gs>
                    <a:gs pos="30000">
                      <a:schemeClr val="tx1"/>
                    </a:gs>
                  </a:gsLst>
                  <a:lin ang="5400000" scaled="0"/>
                </a:gradFill>
                <a:latin typeface="Consolas" panose="020B0609020204030204" pitchFamily="49" charset="0"/>
              </a:rPr>
              <a:t>Scaling up or down is an online operation</a:t>
            </a:r>
            <a:r>
              <a:rPr lang="en-US" sz="20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F7E04751-C54E-4EC6-1AE9-46DE1D75F7A2}"/>
              </a:ext>
            </a:extLst>
          </p:cNvPr>
          <p:cNvSpPr txBox="1"/>
          <p:nvPr/>
        </p:nvSpPr>
        <p:spPr>
          <a:xfrm>
            <a:off x="8490383" y="199442"/>
            <a:ext cx="3367653" cy="1384995"/>
          </a:xfrm>
          <a:prstGeom prst="rect">
            <a:avLst/>
          </a:prstGeom>
          <a:noFill/>
        </p:spPr>
        <p:txBody>
          <a:bodyPr wrap="none" lIns="0" tIns="0" rIns="0" bIns="0" rtlCol="0">
            <a:spAutoFit/>
          </a:bodyPr>
          <a:lstStyle/>
          <a:p>
            <a:pPr algn="ctr"/>
            <a:r>
              <a:rPr lang="en-US" sz="20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We provision tempdb</a:t>
            </a:r>
          </a:p>
          <a:p>
            <a:pPr algn="ctr"/>
            <a:r>
              <a:rPr lang="en-US" sz="1400" dirty="0">
                <a:gradFill>
                  <a:gsLst>
                    <a:gs pos="2917">
                      <a:schemeClr val="tx1"/>
                    </a:gs>
                    <a:gs pos="30000">
                      <a:schemeClr val="tx1"/>
                    </a:gs>
                  </a:gsLst>
                  <a:lin ang="5400000" scaled="0"/>
                </a:gradFill>
              </a:rPr>
              <a:t>We provision at least an extra 30% for tlog</a:t>
            </a:r>
          </a:p>
          <a:p>
            <a:pPr algn="ctr"/>
            <a:r>
              <a:rPr lang="en-US" sz="1400" dirty="0">
                <a:gradFill>
                  <a:gsLst>
                    <a:gs pos="2917">
                      <a:schemeClr val="tx1"/>
                    </a:gs>
                    <a:gs pos="30000">
                      <a:schemeClr val="tx1"/>
                    </a:gs>
                  </a:gsLst>
                  <a:lin ang="5400000" scaled="0"/>
                </a:gradFill>
              </a:rPr>
              <a:t>Hyperscale (HS) just grows</a:t>
            </a:r>
          </a:p>
          <a:p>
            <a:pPr algn="ctr"/>
            <a:r>
              <a:rPr lang="en-US" sz="1400" dirty="0">
                <a:gradFill>
                  <a:gsLst>
                    <a:gs pos="2917">
                      <a:schemeClr val="tx1"/>
                    </a:gs>
                    <a:gs pos="30000">
                      <a:schemeClr val="tx1"/>
                    </a:gs>
                  </a:gsLst>
                  <a:lin ang="5400000" scaled="0"/>
                </a:gradFill>
              </a:rPr>
              <a:t>You can shrink (except for HS)</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6"/>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089690" y="1631900"/>
            <a:ext cx="235801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DMS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7" grpId="0"/>
      <p:bldP spid="8" grpId="0"/>
      <p:bldP spid="14" grpId="0"/>
      <p:bldP spid="57" grpId="0"/>
      <p:bldP spid="5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E28EF-99B0-2B1D-1B7B-486FB39AF837}"/>
              </a:ext>
            </a:extLst>
          </p:cNvPr>
          <p:cNvSpPr>
            <a:spLocks noGrp="1"/>
          </p:cNvSpPr>
          <p:nvPr>
            <p:ph type="title"/>
          </p:nvPr>
        </p:nvSpPr>
        <p:spPr/>
        <p:txBody>
          <a:bodyPr/>
          <a:lstStyle/>
          <a:p>
            <a:r>
              <a:rPr lang="en-US" dirty="0"/>
              <a:t>The case for managed identities	</a:t>
            </a:r>
          </a:p>
        </p:txBody>
      </p:sp>
      <p:sp>
        <p:nvSpPr>
          <p:cNvPr id="3" name="Text Placeholder 2">
            <a:extLst>
              <a:ext uri="{FF2B5EF4-FFF2-40B4-BE49-F238E27FC236}">
                <a16:creationId xmlns:a16="http://schemas.microsoft.com/office/drawing/2014/main" id="{64AE80D6-9C90-C759-286A-EA74955702FB}"/>
              </a:ext>
            </a:extLst>
          </p:cNvPr>
          <p:cNvSpPr>
            <a:spLocks noGrp="1"/>
          </p:cNvSpPr>
          <p:nvPr>
            <p:ph type="body" sz="quarter" idx="10"/>
          </p:nvPr>
        </p:nvSpPr>
        <p:spPr>
          <a:xfrm>
            <a:off x="588263" y="1011198"/>
            <a:ext cx="11018520" cy="369332"/>
          </a:xfrm>
        </p:spPr>
        <p:txBody>
          <a:bodyPr/>
          <a:lstStyle/>
          <a:p>
            <a:pPr marL="0" indent="0">
              <a:buNone/>
            </a:pPr>
            <a:r>
              <a:rPr lang="en-US" sz="2400" dirty="0"/>
              <a:t>“</a:t>
            </a:r>
            <a:r>
              <a:rPr lang="en-US" sz="2400" b="0" i="0" dirty="0">
                <a:solidFill>
                  <a:srgbClr val="161616"/>
                </a:solidFill>
                <a:effectLst/>
                <a:highlight>
                  <a:srgbClr val="FFFFFF"/>
                </a:highlight>
                <a:latin typeface="Segoe UI" panose="020B0502040204020203" pitchFamily="34" charset="0"/>
              </a:rPr>
              <a:t>eliminates the need to manage credentials and secrets”</a:t>
            </a:r>
            <a:endParaRPr lang="en-US" sz="2400" dirty="0"/>
          </a:p>
        </p:txBody>
      </p:sp>
      <p:pic>
        <p:nvPicPr>
          <p:cNvPr id="4" name="Graphic 3">
            <a:extLst>
              <a:ext uri="{FF2B5EF4-FFF2-40B4-BE49-F238E27FC236}">
                <a16:creationId xmlns:a16="http://schemas.microsoft.com/office/drawing/2014/main" id="{154B5F52-84DB-9D36-59C2-61D501557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8691" y="3665606"/>
            <a:ext cx="522097" cy="522097"/>
          </a:xfrm>
          <a:prstGeom prst="rect">
            <a:avLst/>
          </a:prstGeom>
        </p:spPr>
      </p:pic>
      <p:sp>
        <p:nvSpPr>
          <p:cNvPr id="6" name="Rectangle 5">
            <a:extLst>
              <a:ext uri="{FF2B5EF4-FFF2-40B4-BE49-F238E27FC236}">
                <a16:creationId xmlns:a16="http://schemas.microsoft.com/office/drawing/2014/main" id="{23A1C1F4-E19E-384A-BB7A-C0D55C6AC9B4}"/>
              </a:ext>
            </a:extLst>
          </p:cNvPr>
          <p:cNvSpPr/>
          <p:nvPr/>
        </p:nvSpPr>
        <p:spPr bwMode="auto">
          <a:xfrm>
            <a:off x="718456" y="3534978"/>
            <a:ext cx="3200400" cy="2272937"/>
          </a:xfrm>
          <a:prstGeom prst="rect">
            <a:avLst/>
          </a:prstGeom>
          <a:noFill/>
          <a:ln>
            <a:solidFill>
              <a:schemeClr val="accent1">
                <a:lumMod val="75000"/>
              </a:schemeClr>
            </a:solidFill>
            <a:prstDash val="dash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Graphic 7" descr="Web design with solid fill">
            <a:extLst>
              <a:ext uri="{FF2B5EF4-FFF2-40B4-BE49-F238E27FC236}">
                <a16:creationId xmlns:a16="http://schemas.microsoft.com/office/drawing/2014/main" id="{A20B8B3F-3ABB-9A5D-E04C-B6E1768822A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04736" y="4527651"/>
            <a:ext cx="1221788" cy="1221788"/>
          </a:xfrm>
          <a:prstGeom prst="rect">
            <a:avLst/>
          </a:prstGeom>
        </p:spPr>
      </p:pic>
      <p:pic>
        <p:nvPicPr>
          <p:cNvPr id="22" name="Graphic 21">
            <a:extLst>
              <a:ext uri="{FF2B5EF4-FFF2-40B4-BE49-F238E27FC236}">
                <a16:creationId xmlns:a16="http://schemas.microsoft.com/office/drawing/2014/main" id="{71C9B762-9AC1-F1E2-AA8C-A2B4EF02AD6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0217" y="2146774"/>
            <a:ext cx="545783" cy="545783"/>
          </a:xfrm>
          <a:prstGeom prst="rect">
            <a:avLst/>
          </a:prstGeom>
        </p:spPr>
      </p:pic>
      <p:pic>
        <p:nvPicPr>
          <p:cNvPr id="24" name="Graphic 23">
            <a:extLst>
              <a:ext uri="{FF2B5EF4-FFF2-40B4-BE49-F238E27FC236}">
                <a16:creationId xmlns:a16="http://schemas.microsoft.com/office/drawing/2014/main" id="{86387CE0-DA97-8542-9370-436D3917D90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00233" y="1609536"/>
            <a:ext cx="649984" cy="649984"/>
          </a:xfrm>
          <a:prstGeom prst="rect">
            <a:avLst/>
          </a:prstGeom>
        </p:spPr>
      </p:pic>
      <p:pic>
        <p:nvPicPr>
          <p:cNvPr id="26" name="Graphic 25" descr="Azure SQL Database icon">
            <a:extLst>
              <a:ext uri="{FF2B5EF4-FFF2-40B4-BE49-F238E27FC236}">
                <a16:creationId xmlns:a16="http://schemas.microsoft.com/office/drawing/2014/main" id="{276E998D-723A-693E-684F-24BA17AB364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273145" y="3429000"/>
            <a:ext cx="1133509" cy="1133509"/>
          </a:xfrm>
          <a:prstGeom prst="rect">
            <a:avLst/>
          </a:prstGeom>
        </p:spPr>
      </p:pic>
      <p:pic>
        <p:nvPicPr>
          <p:cNvPr id="30" name="Graphic 29" descr="User with solid fill">
            <a:extLst>
              <a:ext uri="{FF2B5EF4-FFF2-40B4-BE49-F238E27FC236}">
                <a16:creationId xmlns:a16="http://schemas.microsoft.com/office/drawing/2014/main" id="{43485C5B-691C-94AB-3536-F173EDD613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42925" y="4982737"/>
            <a:ext cx="593943" cy="593943"/>
          </a:xfrm>
          <a:prstGeom prst="rect">
            <a:avLst/>
          </a:prstGeom>
        </p:spPr>
      </p:pic>
      <p:pic>
        <p:nvPicPr>
          <p:cNvPr id="32" name="Graphic 31" descr="Table with solid fill">
            <a:extLst>
              <a:ext uri="{FF2B5EF4-FFF2-40B4-BE49-F238E27FC236}">
                <a16:creationId xmlns:a16="http://schemas.microsoft.com/office/drawing/2014/main" id="{D5037CF6-33B8-7AF9-ABE0-79AF25554CBA}"/>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41631" y="5807915"/>
            <a:ext cx="796533" cy="796533"/>
          </a:xfrm>
          <a:prstGeom prst="rect">
            <a:avLst/>
          </a:prstGeom>
        </p:spPr>
      </p:pic>
      <p:cxnSp>
        <p:nvCxnSpPr>
          <p:cNvPr id="34" name="Straight Arrow Connector 33">
            <a:extLst>
              <a:ext uri="{FF2B5EF4-FFF2-40B4-BE49-F238E27FC236}">
                <a16:creationId xmlns:a16="http://schemas.microsoft.com/office/drawing/2014/main" id="{DB46E2AA-CCFF-189A-EDD4-9E0595673DD3}"/>
              </a:ext>
            </a:extLst>
          </p:cNvPr>
          <p:cNvCxnSpPr>
            <a:cxnSpLocks/>
          </p:cNvCxnSpPr>
          <p:nvPr/>
        </p:nvCxnSpPr>
        <p:spPr>
          <a:xfrm flipV="1">
            <a:off x="1645920" y="2443503"/>
            <a:ext cx="3840353" cy="1344726"/>
          </a:xfrm>
          <a:prstGeom prst="straightConnector1">
            <a:avLst/>
          </a:prstGeom>
          <a:ln w="12700">
            <a:solidFill>
              <a:schemeClr val="accent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3B8E43F-2E5F-5929-2472-546BC13CB503}"/>
              </a:ext>
            </a:extLst>
          </p:cNvPr>
          <p:cNvCxnSpPr>
            <a:cxnSpLocks/>
          </p:cNvCxnSpPr>
          <p:nvPr/>
        </p:nvCxnSpPr>
        <p:spPr>
          <a:xfrm flipH="1" flipV="1">
            <a:off x="6159944" y="2443503"/>
            <a:ext cx="2679952" cy="985497"/>
          </a:xfrm>
          <a:prstGeom prst="straightConnector1">
            <a:avLst/>
          </a:prstGeom>
          <a:ln w="12700">
            <a:solidFill>
              <a:schemeClr val="accent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C0913C0E-AD84-0239-A3E2-E1B763C41BF6}"/>
              </a:ext>
            </a:extLst>
          </p:cNvPr>
          <p:cNvSpPr txBox="1"/>
          <p:nvPr/>
        </p:nvSpPr>
        <p:spPr>
          <a:xfrm>
            <a:off x="5965372" y="2005590"/>
            <a:ext cx="19203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managed identity</a:t>
            </a:r>
          </a:p>
        </p:txBody>
      </p:sp>
      <p:sp>
        <p:nvSpPr>
          <p:cNvPr id="43" name="TextBox 42">
            <a:extLst>
              <a:ext uri="{FF2B5EF4-FFF2-40B4-BE49-F238E27FC236}">
                <a16:creationId xmlns:a16="http://schemas.microsoft.com/office/drawing/2014/main" id="{6DF755EB-9CF7-7BC6-0229-25B0D1A2A295}"/>
              </a:ext>
            </a:extLst>
          </p:cNvPr>
          <p:cNvSpPr txBox="1"/>
          <p:nvPr/>
        </p:nvSpPr>
        <p:spPr>
          <a:xfrm>
            <a:off x="685721" y="3100187"/>
            <a:ext cx="109921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Azure VM</a:t>
            </a:r>
          </a:p>
        </p:txBody>
      </p:sp>
      <p:sp>
        <p:nvSpPr>
          <p:cNvPr id="44" name="TextBox 43">
            <a:extLst>
              <a:ext uri="{FF2B5EF4-FFF2-40B4-BE49-F238E27FC236}">
                <a16:creationId xmlns:a16="http://schemas.microsoft.com/office/drawing/2014/main" id="{8842148D-9E67-A682-3285-794A0B9A6C99}"/>
              </a:ext>
            </a:extLst>
          </p:cNvPr>
          <p:cNvSpPr txBox="1"/>
          <p:nvPr/>
        </p:nvSpPr>
        <p:spPr>
          <a:xfrm>
            <a:off x="1458111" y="4835233"/>
            <a:ext cx="546625" cy="584775"/>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SQL </a:t>
            </a:r>
            <a:b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b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app</a:t>
            </a:r>
          </a:p>
        </p:txBody>
      </p:sp>
      <p:cxnSp>
        <p:nvCxnSpPr>
          <p:cNvPr id="48" name="Straight Arrow Connector 47">
            <a:extLst>
              <a:ext uri="{FF2B5EF4-FFF2-40B4-BE49-F238E27FC236}">
                <a16:creationId xmlns:a16="http://schemas.microsoft.com/office/drawing/2014/main" id="{270C655F-7882-C580-D9C4-9059D6CAFDB3}"/>
              </a:ext>
            </a:extLst>
          </p:cNvPr>
          <p:cNvCxnSpPr>
            <a:cxnSpLocks/>
          </p:cNvCxnSpPr>
          <p:nvPr/>
        </p:nvCxnSpPr>
        <p:spPr>
          <a:xfrm flipH="1" flipV="1">
            <a:off x="6096000" y="2625936"/>
            <a:ext cx="2446925" cy="2547963"/>
          </a:xfrm>
          <a:prstGeom prst="straightConnector1">
            <a:avLst/>
          </a:prstGeom>
          <a:ln w="12700">
            <a:solidFill>
              <a:schemeClr val="accent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6A05404-548D-72E7-8FF9-792CDC704B0D}"/>
              </a:ext>
            </a:extLst>
          </p:cNvPr>
          <p:cNvSpPr txBox="1"/>
          <p:nvPr/>
        </p:nvSpPr>
        <p:spPr>
          <a:xfrm>
            <a:off x="8430250" y="2944055"/>
            <a:ext cx="16158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enable for SQL</a:t>
            </a:r>
          </a:p>
        </p:txBody>
      </p:sp>
      <p:sp>
        <p:nvSpPr>
          <p:cNvPr id="54" name="TextBox 53">
            <a:extLst>
              <a:ext uri="{FF2B5EF4-FFF2-40B4-BE49-F238E27FC236}">
                <a16:creationId xmlns:a16="http://schemas.microsoft.com/office/drawing/2014/main" id="{12634E0E-72D5-4CB3-4A5D-F8411FA5771D}"/>
              </a:ext>
            </a:extLst>
          </p:cNvPr>
          <p:cNvSpPr txBox="1"/>
          <p:nvPr/>
        </p:nvSpPr>
        <p:spPr>
          <a:xfrm>
            <a:off x="9136868" y="5123135"/>
            <a:ext cx="14763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Login or User</a:t>
            </a:r>
          </a:p>
        </p:txBody>
      </p:sp>
      <p:sp>
        <p:nvSpPr>
          <p:cNvPr id="55" name="TextBox 54">
            <a:extLst>
              <a:ext uri="{FF2B5EF4-FFF2-40B4-BE49-F238E27FC236}">
                <a16:creationId xmlns:a16="http://schemas.microsoft.com/office/drawing/2014/main" id="{D85FD467-3D1B-1692-FC23-CA4BD7B4D51A}"/>
              </a:ext>
            </a:extLst>
          </p:cNvPr>
          <p:cNvSpPr txBox="1"/>
          <p:nvPr/>
        </p:nvSpPr>
        <p:spPr>
          <a:xfrm>
            <a:off x="9238164" y="6052292"/>
            <a:ext cx="179215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SQL permissions</a:t>
            </a:r>
          </a:p>
        </p:txBody>
      </p:sp>
      <p:sp>
        <p:nvSpPr>
          <p:cNvPr id="56" name="TextBox 55">
            <a:extLst>
              <a:ext uri="{FF2B5EF4-FFF2-40B4-BE49-F238E27FC236}">
                <a16:creationId xmlns:a16="http://schemas.microsoft.com/office/drawing/2014/main" id="{D47882D1-04AE-071D-1AE6-3967603AD3B5}"/>
              </a:ext>
            </a:extLst>
          </p:cNvPr>
          <p:cNvSpPr txBox="1"/>
          <p:nvPr/>
        </p:nvSpPr>
        <p:spPr>
          <a:xfrm>
            <a:off x="2132755" y="2716967"/>
            <a:ext cx="1433341"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assign to VM</a:t>
            </a:r>
          </a:p>
        </p:txBody>
      </p:sp>
      <p:cxnSp>
        <p:nvCxnSpPr>
          <p:cNvPr id="57" name="Straight Arrow Connector 56">
            <a:extLst>
              <a:ext uri="{FF2B5EF4-FFF2-40B4-BE49-F238E27FC236}">
                <a16:creationId xmlns:a16="http://schemas.microsoft.com/office/drawing/2014/main" id="{0757616A-0E9A-C244-4605-260C3BC504B2}"/>
              </a:ext>
            </a:extLst>
          </p:cNvPr>
          <p:cNvCxnSpPr>
            <a:cxnSpLocks/>
            <a:endCxn id="26" idx="1"/>
          </p:cNvCxnSpPr>
          <p:nvPr/>
        </p:nvCxnSpPr>
        <p:spPr>
          <a:xfrm flipV="1">
            <a:off x="3201614" y="3995755"/>
            <a:ext cx="5071531" cy="1197083"/>
          </a:xfrm>
          <a:prstGeom prst="straightConnector1">
            <a:avLst/>
          </a:prstGeom>
          <a:ln w="12700">
            <a:solidFill>
              <a:schemeClr val="accent1"/>
            </a:solidFill>
            <a:prstDash val="lg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6C20EB4-C688-B995-C88F-CCA96EE41706}"/>
              </a:ext>
            </a:extLst>
          </p:cNvPr>
          <p:cNvSpPr txBox="1"/>
          <p:nvPr/>
        </p:nvSpPr>
        <p:spPr>
          <a:xfrm>
            <a:off x="2230477" y="4332069"/>
            <a:ext cx="66627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a:t>
            </a:r>
            <a:r>
              <a:rPr kumimoji="0" lang="en-US" sz="18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Semibold"/>
                <a:ea typeface="+mn-ea"/>
                <a:cs typeface="+mn-cs"/>
              </a:rPr>
              <a:t>token</a:t>
            </a:r>
          </a:p>
        </p:txBody>
      </p:sp>
      <p:pic>
        <p:nvPicPr>
          <p:cNvPr id="60" name="Graphic 59" descr="Badge 1 with solid fill">
            <a:extLst>
              <a:ext uri="{FF2B5EF4-FFF2-40B4-BE49-F238E27FC236}">
                <a16:creationId xmlns:a16="http://schemas.microsoft.com/office/drawing/2014/main" id="{56D7DE6C-8448-EA8B-CC9A-BA40E0D7BF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96713" y="2198649"/>
            <a:ext cx="600074" cy="600074"/>
          </a:xfrm>
          <a:prstGeom prst="rect">
            <a:avLst/>
          </a:prstGeom>
        </p:spPr>
      </p:pic>
      <p:pic>
        <p:nvPicPr>
          <p:cNvPr id="61" name="Graphic 60" descr="Badge with solid fill">
            <a:extLst>
              <a:ext uri="{FF2B5EF4-FFF2-40B4-BE49-F238E27FC236}">
                <a16:creationId xmlns:a16="http://schemas.microsoft.com/office/drawing/2014/main" id="{64B0CCC6-5FD3-06F5-81EE-FD98F5350F7A}"/>
              </a:ext>
            </a:extLst>
          </p:cNvPr>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8938126" y="2372082"/>
            <a:ext cx="600074" cy="600074"/>
          </a:xfrm>
          <a:prstGeom prst="rect">
            <a:avLst/>
          </a:prstGeom>
        </p:spPr>
      </p:pic>
      <p:pic>
        <p:nvPicPr>
          <p:cNvPr id="62" name="Graphic 61" descr="Badge 3 with solid fill">
            <a:extLst>
              <a:ext uri="{FF2B5EF4-FFF2-40B4-BE49-F238E27FC236}">
                <a16:creationId xmlns:a16="http://schemas.microsoft.com/office/drawing/2014/main" id="{DCF548E8-1874-BA38-BEB6-AD1A4836BCC8}"/>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9534168" y="4538915"/>
            <a:ext cx="600074" cy="600074"/>
          </a:xfrm>
          <a:prstGeom prst="rect">
            <a:avLst/>
          </a:prstGeom>
        </p:spPr>
      </p:pic>
      <p:pic>
        <p:nvPicPr>
          <p:cNvPr id="63" name="Graphic 62" descr="Badge 4 with solid fill">
            <a:extLst>
              <a:ext uri="{FF2B5EF4-FFF2-40B4-BE49-F238E27FC236}">
                <a16:creationId xmlns:a16="http://schemas.microsoft.com/office/drawing/2014/main" id="{9D5B82BA-CC6D-706F-4FE1-13E8419A3D27}"/>
              </a:ext>
            </a:extLst>
          </p:cNvPr>
          <p:cNvPicPr>
            <a:picLocks noChangeAspect="1"/>
          </p:cNvPicPr>
          <p:nvPr/>
        </p:nvPicPr>
        <p:blipFill>
          <a:blip r:embed="rId23">
            <a:extLst>
              <a:ext uri="{96DAC541-7B7A-43D3-8B79-37D633B846F1}">
                <asvg:svgBlip xmlns:asvg="http://schemas.microsoft.com/office/drawing/2016/SVG/main" r:embed="rId24"/>
              </a:ext>
            </a:extLst>
          </a:blip>
          <a:srcRect/>
          <a:stretch/>
        </p:blipFill>
        <p:spPr>
          <a:xfrm>
            <a:off x="1658363" y="4176164"/>
            <a:ext cx="600074" cy="600074"/>
          </a:xfrm>
          <a:prstGeom prst="rect">
            <a:avLst/>
          </a:prstGeom>
        </p:spPr>
      </p:pic>
    </p:spTree>
    <p:extLst>
      <p:ext uri="{BB962C8B-B14F-4D97-AF65-F5344CB8AC3E}">
        <p14:creationId xmlns:p14="http://schemas.microsoft.com/office/powerpoint/2010/main" val="1322215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fade">
                                      <p:cBhvr>
                                        <p:cTn id="10" dur="500"/>
                                        <p:tgtEl>
                                          <p:spTgt spid="6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500"/>
                                        <p:tgtEl>
                                          <p:spTgt spid="6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500"/>
                                        <p:tgtEl>
                                          <p:spTgt spid="5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Effect transition="in" filter="fade">
                                      <p:cBhvr>
                                        <p:cTn id="55" dur="500"/>
                                        <p:tgtEl>
                                          <p:spTgt spid="44"/>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par>
                                <p:cTn id="59" presetID="10" presetClass="entr" presetSubtype="0" fill="hold"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fade">
                                      <p:cBhvr>
                                        <p:cTn id="6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53" grpId="0"/>
      <p:bldP spid="54" grpId="0"/>
      <p:bldP spid="55" grpId="0"/>
      <p:bldP spid="56" grpId="0"/>
      <p:bldP spid="59"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Zone redundancy = included; replicas, page servers, and log service spread across zones (requires at least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Redundancy cannot be changed after deploy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10684993" y="146558"/>
            <a:ext cx="301401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SLA 99.995%</a:t>
            </a:r>
          </a:p>
        </p:txBody>
      </p:sp>
      <p:pic>
        <p:nvPicPr>
          <p:cNvPr id="3" name="Picture 2" descr="Diagram showing the underlying architecture of zone redundant Hyperscale databases.">
            <a:extLst>
              <a:ext uri="{FF2B5EF4-FFF2-40B4-BE49-F238E27FC236}">
                <a16:creationId xmlns:a16="http://schemas.microsoft.com/office/drawing/2014/main" id="{4C137E20-DC1D-BE75-3409-1935ECB60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761" y="882810"/>
            <a:ext cx="5963392" cy="4995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0097593"/>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1BB673-DFC8-0213-5441-5862F50A2021}"/>
              </a:ext>
            </a:extLst>
          </p:cNvPr>
          <p:cNvSpPr txBox="1"/>
          <p:nvPr/>
        </p:nvSpPr>
        <p:spPr>
          <a:xfrm>
            <a:off x="8748068" y="149423"/>
            <a:ext cx="3223255" cy="307777"/>
          </a:xfrm>
          <a:prstGeom prst="rect">
            <a:avLst/>
          </a:prstGeom>
          <a:noFill/>
        </p:spPr>
        <p:txBody>
          <a:bodyPr wrap="none" lIns="0" tIns="0" rIns="0" bIns="0" rtlCol="0">
            <a:spAutoFit/>
          </a:bodyPr>
          <a:lstStyle/>
          <a:p>
            <a:pPr algn="l"/>
            <a:r>
              <a:rPr lang="en-US" sz="2000" dirty="0">
                <a:solidFill>
                  <a:schemeClr val="accent1"/>
                </a:solidFill>
                <a:hlinkClick r:id="rId6"/>
              </a:rPr>
              <a:t>License free standby replicas</a:t>
            </a:r>
            <a:endParaRPr lang="en-US" sz="2000" dirty="0">
              <a:solidFill>
                <a:schemeClr val="accent1"/>
              </a:solidFill>
            </a:endParaRPr>
          </a:p>
        </p:txBody>
      </p:sp>
    </p:spTree>
    <p:extLst>
      <p:ext uri="{BB962C8B-B14F-4D97-AF65-F5344CB8AC3E}">
        <p14:creationId xmlns:p14="http://schemas.microsoft.com/office/powerpoint/2010/main" val="212827594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wait types for things like I/O governance</a:t>
            </a: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sys.dm_io_virtual_file_stats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sys.event_log_ex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sys.dm_operation_status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sys.resource_stats and sys.dm_db_resource_stats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Live with SSMS or Azure Data Studio</a:t>
            </a: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query_antipattern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7FD45733-9102-9CB9-9833-E903C8C28133}"/>
              </a:ext>
            </a:extLst>
          </p:cNvPr>
          <p:cNvSpPr txBox="1"/>
          <p:nvPr/>
        </p:nvSpPr>
        <p:spPr>
          <a:xfrm>
            <a:off x="7437456" y="220147"/>
            <a:ext cx="4348242"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Check out the new Database Watcher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a:t>
            </a:r>
            <a:r>
              <a:rPr kumimoji="0" lang="en-US" sz="2000" b="0" i="0" u="none" strike="noStrike" kern="1200" cap="none" spc="0" normalizeH="0" baseline="0" noProof="0" dirty="0" err="1">
                <a:ln>
                  <a:noFill/>
                </a:ln>
                <a:solidFill>
                  <a:srgbClr val="0078D4"/>
                </a:solidFill>
                <a:effectLst/>
                <a:uLnTx/>
                <a:uFillTx/>
                <a:latin typeface="Segoe UI Semibold"/>
                <a:ea typeface="+mn-ea"/>
                <a:cs typeface="+mn-cs"/>
              </a:rPr>
              <a:t>dbwatcher</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338070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3F622C0-808F-DADE-1A68-C1B7C0902F88}"/>
              </a:ext>
            </a:extLst>
          </p:cNvPr>
          <p:cNvSpPr txBox="1"/>
          <p:nvPr/>
        </p:nvSpPr>
        <p:spPr>
          <a:xfrm>
            <a:off x="7606564" y="89757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Fully managed</a:t>
            </a:r>
          </a:p>
        </p:txBody>
      </p:sp>
      <p:sp>
        <p:nvSpPr>
          <p:cNvPr id="3" name="Title 2">
            <a:extLst>
              <a:ext uri="{FF2B5EF4-FFF2-40B4-BE49-F238E27FC236}">
                <a16:creationId xmlns:a16="http://schemas.microsoft.com/office/drawing/2014/main" id="{349D9CFA-FB8B-F9C7-555B-95E1DA30EB06}"/>
              </a:ext>
            </a:extLst>
          </p:cNvPr>
          <p:cNvSpPr>
            <a:spLocks noGrp="1"/>
          </p:cNvSpPr>
          <p:nvPr>
            <p:ph type="title"/>
          </p:nvPr>
        </p:nvSpPr>
        <p:spPr>
          <a:xfrm>
            <a:off x="588963" y="2139256"/>
            <a:ext cx="4127500" cy="2769989"/>
          </a:xfrm>
        </p:spPr>
        <p:txBody>
          <a:bodyPr/>
          <a:lstStyle/>
          <a:p>
            <a:r>
              <a:rPr lang="en-US" dirty="0"/>
              <a:t>Monitor all</a:t>
            </a:r>
            <a:br>
              <a:rPr lang="en-US" dirty="0"/>
            </a:br>
            <a:r>
              <a:rPr lang="en-US" dirty="0"/>
              <a:t>Azure SQL DB</a:t>
            </a:r>
            <a:br>
              <a:rPr lang="en-US" dirty="0"/>
            </a:br>
            <a:r>
              <a:rPr lang="en-US" dirty="0"/>
              <a:t>and Azure SQL Managed Instance workloads</a:t>
            </a:r>
          </a:p>
        </p:txBody>
      </p:sp>
      <p:sp>
        <p:nvSpPr>
          <p:cNvPr id="4" name="Text Placeholder 3">
            <a:extLst>
              <a:ext uri="{FF2B5EF4-FFF2-40B4-BE49-F238E27FC236}">
                <a16:creationId xmlns:a16="http://schemas.microsoft.com/office/drawing/2014/main" id="{0107F297-0574-D0F1-8AE3-59A9C8D34B95}"/>
              </a:ext>
            </a:extLst>
          </p:cNvPr>
          <p:cNvSpPr>
            <a:spLocks noGrp="1"/>
          </p:cNvSpPr>
          <p:nvPr>
            <p:ph type="body" sz="quarter" idx="10"/>
          </p:nvPr>
        </p:nvSpPr>
        <p:spPr>
          <a:xfrm>
            <a:off x="-96838" y="415925"/>
            <a:ext cx="2992438" cy="544513"/>
          </a:xfrm>
        </p:spPr>
        <p:txBody>
          <a:bodyPr/>
          <a:lstStyle/>
          <a:p>
            <a:r>
              <a:rPr lang="en-US" dirty="0"/>
              <a:t>Database watcher</a:t>
            </a:r>
          </a:p>
        </p:txBody>
      </p:sp>
      <p:grpSp>
        <p:nvGrpSpPr>
          <p:cNvPr id="19" name="Group 18">
            <a:extLst>
              <a:ext uri="{FF2B5EF4-FFF2-40B4-BE49-F238E27FC236}">
                <a16:creationId xmlns:a16="http://schemas.microsoft.com/office/drawing/2014/main" id="{8D0B9B3C-2D91-9D83-42A6-BDF5D9031A30}"/>
              </a:ext>
            </a:extLst>
          </p:cNvPr>
          <p:cNvGrpSpPr/>
          <p:nvPr/>
        </p:nvGrpSpPr>
        <p:grpSpPr>
          <a:xfrm>
            <a:off x="6211534" y="829773"/>
            <a:ext cx="777822" cy="834992"/>
            <a:chOff x="1867729" y="2262068"/>
            <a:chExt cx="1308762" cy="1404958"/>
          </a:xfrm>
        </p:grpSpPr>
        <p:sp>
          <p:nvSpPr>
            <p:cNvPr id="20" name="Rounded Rectangle 33">
              <a:extLst>
                <a:ext uri="{FF2B5EF4-FFF2-40B4-BE49-F238E27FC236}">
                  <a16:creationId xmlns:a16="http://schemas.microsoft.com/office/drawing/2014/main" id="{D1B3347E-EFA7-AABC-375F-5F934C5FA96E}"/>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4">
              <a:extLst>
                <a:ext uri="{FF2B5EF4-FFF2-40B4-BE49-F238E27FC236}">
                  <a16:creationId xmlns:a16="http://schemas.microsoft.com/office/drawing/2014/main" id="{72A6A3A3-729E-BA49-21DE-DF39D57D41B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EF1567A7-4893-E7F0-ECE4-2BB1F3D74A0B}"/>
              </a:ext>
            </a:extLst>
          </p:cNvPr>
          <p:cNvGrpSpPr/>
          <p:nvPr/>
        </p:nvGrpSpPr>
        <p:grpSpPr>
          <a:xfrm>
            <a:off x="6208907" y="3173473"/>
            <a:ext cx="777822" cy="834992"/>
            <a:chOff x="1867729" y="2262068"/>
            <a:chExt cx="1308762" cy="1404958"/>
          </a:xfrm>
        </p:grpSpPr>
        <p:sp>
          <p:nvSpPr>
            <p:cNvPr id="23" name="Rounded Rectangle 33">
              <a:extLst>
                <a:ext uri="{FF2B5EF4-FFF2-40B4-BE49-F238E27FC236}">
                  <a16:creationId xmlns:a16="http://schemas.microsoft.com/office/drawing/2014/main" id="{C4EE8F87-8371-1609-4676-C189D45D7C9B}"/>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A0941163-5C84-834C-C0FF-27D7335E859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69649E5-765E-CBD1-6969-19AB3F661DC5}"/>
              </a:ext>
            </a:extLst>
          </p:cNvPr>
          <p:cNvGrpSpPr/>
          <p:nvPr/>
        </p:nvGrpSpPr>
        <p:grpSpPr>
          <a:xfrm>
            <a:off x="6208907" y="5517174"/>
            <a:ext cx="777822" cy="834992"/>
            <a:chOff x="1867729" y="2262068"/>
            <a:chExt cx="1308762" cy="1404958"/>
          </a:xfrm>
        </p:grpSpPr>
        <p:sp>
          <p:nvSpPr>
            <p:cNvPr id="26" name="Rounded Rectangle 33">
              <a:extLst>
                <a:ext uri="{FF2B5EF4-FFF2-40B4-BE49-F238E27FC236}">
                  <a16:creationId xmlns:a16="http://schemas.microsoft.com/office/drawing/2014/main" id="{8A77A10D-21F9-7EFA-0C3D-5846318CA93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34">
              <a:extLst>
                <a:ext uri="{FF2B5EF4-FFF2-40B4-BE49-F238E27FC236}">
                  <a16:creationId xmlns:a16="http://schemas.microsoft.com/office/drawing/2014/main" id="{E8D3679A-2F1F-BE48-2747-46708C2A45FF}"/>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8" name="Oval 27">
            <a:extLst>
              <a:ext uri="{FF2B5EF4-FFF2-40B4-BE49-F238E27FC236}">
                <a16:creationId xmlns:a16="http://schemas.microsoft.com/office/drawing/2014/main" id="{CF589C40-AC57-6157-657B-0AEAC3D23727}"/>
              </a:ext>
            </a:extLst>
          </p:cNvPr>
          <p:cNvSpPr/>
          <p:nvPr/>
        </p:nvSpPr>
        <p:spPr bwMode="auto">
          <a:xfrm>
            <a:off x="6206741" y="1000471"/>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grpSp>
        <p:nvGrpSpPr>
          <p:cNvPr id="37" name="Group 36">
            <a:extLst>
              <a:ext uri="{FF2B5EF4-FFF2-40B4-BE49-F238E27FC236}">
                <a16:creationId xmlns:a16="http://schemas.microsoft.com/office/drawing/2014/main" id="{B5E47B48-B8E7-13CF-FF9B-FAB29AF0365E}"/>
              </a:ext>
            </a:extLst>
          </p:cNvPr>
          <p:cNvGrpSpPr/>
          <p:nvPr/>
        </p:nvGrpSpPr>
        <p:grpSpPr>
          <a:xfrm>
            <a:off x="6208907" y="4345323"/>
            <a:ext cx="777822" cy="834992"/>
            <a:chOff x="1867729" y="2262068"/>
            <a:chExt cx="1308762" cy="1404958"/>
          </a:xfrm>
        </p:grpSpPr>
        <p:sp>
          <p:nvSpPr>
            <p:cNvPr id="38" name="Rounded Rectangle 33">
              <a:extLst>
                <a:ext uri="{FF2B5EF4-FFF2-40B4-BE49-F238E27FC236}">
                  <a16:creationId xmlns:a16="http://schemas.microsoft.com/office/drawing/2014/main" id="{EDCDEEF8-FD89-6517-48AA-3DA31B1F694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ounded Rectangle 34">
              <a:extLst>
                <a:ext uri="{FF2B5EF4-FFF2-40B4-BE49-F238E27FC236}">
                  <a16:creationId xmlns:a16="http://schemas.microsoft.com/office/drawing/2014/main" id="{36FE63FD-3C9B-E4F3-4A21-234471EE5F5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0" name="Group 39">
            <a:extLst>
              <a:ext uri="{FF2B5EF4-FFF2-40B4-BE49-F238E27FC236}">
                <a16:creationId xmlns:a16="http://schemas.microsoft.com/office/drawing/2014/main" id="{D2390F45-1600-D925-BF08-CD2AEA3F08B3}"/>
              </a:ext>
            </a:extLst>
          </p:cNvPr>
          <p:cNvGrpSpPr/>
          <p:nvPr/>
        </p:nvGrpSpPr>
        <p:grpSpPr>
          <a:xfrm>
            <a:off x="6170015" y="1959871"/>
            <a:ext cx="855604" cy="918494"/>
            <a:chOff x="1867729" y="2262068"/>
            <a:chExt cx="1308762" cy="1404958"/>
          </a:xfrm>
        </p:grpSpPr>
        <p:sp>
          <p:nvSpPr>
            <p:cNvPr id="41" name="Rounded Rectangle 33">
              <a:extLst>
                <a:ext uri="{FF2B5EF4-FFF2-40B4-BE49-F238E27FC236}">
                  <a16:creationId xmlns:a16="http://schemas.microsoft.com/office/drawing/2014/main" id="{2F659F13-AE2E-1B59-631D-8AAEBA0D082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ounded Rectangle 34">
              <a:extLst>
                <a:ext uri="{FF2B5EF4-FFF2-40B4-BE49-F238E27FC236}">
                  <a16:creationId xmlns:a16="http://schemas.microsoft.com/office/drawing/2014/main" id="{4F799AA8-11E6-8820-A670-EAB5964DC67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5" name="TextBox 44">
            <a:extLst>
              <a:ext uri="{FF2B5EF4-FFF2-40B4-BE49-F238E27FC236}">
                <a16:creationId xmlns:a16="http://schemas.microsoft.com/office/drawing/2014/main" id="{E0A42469-FE94-26CA-686C-009CC7758AF0}"/>
              </a:ext>
            </a:extLst>
          </p:cNvPr>
          <p:cNvSpPr txBox="1"/>
          <p:nvPr/>
        </p:nvSpPr>
        <p:spPr>
          <a:xfrm>
            <a:off x="7609379" y="206981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Comprehensive monitoring data</a:t>
            </a:r>
          </a:p>
        </p:txBody>
      </p:sp>
      <p:sp>
        <p:nvSpPr>
          <p:cNvPr id="49" name="TextBox 48">
            <a:extLst>
              <a:ext uri="{FF2B5EF4-FFF2-40B4-BE49-F238E27FC236}">
                <a16:creationId xmlns:a16="http://schemas.microsoft.com/office/drawing/2014/main" id="{A1E26AA3-7E5D-7673-8D30-87277CA57646}"/>
              </a:ext>
            </a:extLst>
          </p:cNvPr>
          <p:cNvSpPr txBox="1"/>
          <p:nvPr/>
        </p:nvSpPr>
        <p:spPr>
          <a:xfrm>
            <a:off x="7606563" y="324204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Configurable</a:t>
            </a:r>
          </a:p>
        </p:txBody>
      </p:sp>
      <p:sp>
        <p:nvSpPr>
          <p:cNvPr id="50" name="TextBox 49">
            <a:extLst>
              <a:ext uri="{FF2B5EF4-FFF2-40B4-BE49-F238E27FC236}">
                <a16:creationId xmlns:a16="http://schemas.microsoft.com/office/drawing/2014/main" id="{72AFA95A-7406-E263-BC6E-9DCC8FD4717D}"/>
              </a:ext>
            </a:extLst>
          </p:cNvPr>
          <p:cNvSpPr txBox="1"/>
          <p:nvPr/>
        </p:nvSpPr>
        <p:spPr>
          <a:xfrm>
            <a:off x="7606563" y="558651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Dashboards in Azure portal</a:t>
            </a:r>
          </a:p>
        </p:txBody>
      </p:sp>
      <p:sp>
        <p:nvSpPr>
          <p:cNvPr id="51" name="TextBox 50">
            <a:extLst>
              <a:ext uri="{FF2B5EF4-FFF2-40B4-BE49-F238E27FC236}">
                <a16:creationId xmlns:a16="http://schemas.microsoft.com/office/drawing/2014/main" id="{4474DED3-5883-21FD-9994-46022DE89FB2}"/>
              </a:ext>
            </a:extLst>
          </p:cNvPr>
          <p:cNvSpPr txBox="1"/>
          <p:nvPr/>
        </p:nvSpPr>
        <p:spPr>
          <a:xfrm>
            <a:off x="7606563" y="441428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dirty="0">
                <a:ln>
                  <a:noFill/>
                </a:ln>
                <a:solidFill>
                  <a:srgbClr val="2A446F"/>
                </a:solidFill>
                <a:effectLst/>
                <a:uLnTx/>
                <a:uFillTx/>
                <a:latin typeface="Segoe Sans Text Semibold"/>
                <a:ea typeface="+mn-ea"/>
                <a:cs typeface="Segoe UI" panose="020B0502040204020203" pitchFamily="34" charset="0"/>
              </a:rPr>
              <a:t>Near-realtime latency</a:t>
            </a:r>
          </a:p>
        </p:txBody>
      </p:sp>
      <p:pic>
        <p:nvPicPr>
          <p:cNvPr id="53" name="Graphic 52">
            <a:extLst>
              <a:ext uri="{FF2B5EF4-FFF2-40B4-BE49-F238E27FC236}">
                <a16:creationId xmlns:a16="http://schemas.microsoft.com/office/drawing/2014/main" id="{6B701BA6-DF1D-F5B9-5E32-D30321BCD6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854" t="32470" r="44048" b="10899"/>
          <a:stretch/>
        </p:blipFill>
        <p:spPr>
          <a:xfrm>
            <a:off x="6217522" y="1758415"/>
            <a:ext cx="641148" cy="757422"/>
          </a:xfrm>
          <a:prstGeom prst="rect">
            <a:avLst/>
          </a:prstGeom>
        </p:spPr>
      </p:pic>
      <p:pic>
        <p:nvPicPr>
          <p:cNvPr id="55" name="Graphic 54">
            <a:extLst>
              <a:ext uri="{FF2B5EF4-FFF2-40B4-BE49-F238E27FC236}">
                <a16:creationId xmlns:a16="http://schemas.microsoft.com/office/drawing/2014/main" id="{681FDBAF-A54C-0771-E4DC-348EE8117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7922" y="3083345"/>
            <a:ext cx="466788" cy="527296"/>
          </a:xfrm>
          <a:prstGeom prst="rect">
            <a:avLst/>
          </a:prstGeom>
        </p:spPr>
      </p:pic>
      <p:pic>
        <p:nvPicPr>
          <p:cNvPr id="61" name="Graphic 60">
            <a:extLst>
              <a:ext uri="{FF2B5EF4-FFF2-40B4-BE49-F238E27FC236}">
                <a16:creationId xmlns:a16="http://schemas.microsoft.com/office/drawing/2014/main" id="{BB3FCDEA-72BE-249C-FA6F-6C44CFAC7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59881" y="684155"/>
            <a:ext cx="681126" cy="706588"/>
          </a:xfrm>
          <a:prstGeom prst="rect">
            <a:avLst/>
          </a:prstGeom>
        </p:spPr>
      </p:pic>
      <p:sp>
        <p:nvSpPr>
          <p:cNvPr id="62" name="Oval 61">
            <a:extLst>
              <a:ext uri="{FF2B5EF4-FFF2-40B4-BE49-F238E27FC236}">
                <a16:creationId xmlns:a16="http://schemas.microsoft.com/office/drawing/2014/main" id="{C6861DCD-7654-252A-AC69-179E351F5ACE}"/>
              </a:ext>
            </a:extLst>
          </p:cNvPr>
          <p:cNvSpPr/>
          <p:nvPr/>
        </p:nvSpPr>
        <p:spPr bwMode="auto">
          <a:xfrm rot="900000">
            <a:off x="6206743" y="2253001"/>
            <a:ext cx="702244" cy="36119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64" name="Oval 63">
            <a:extLst>
              <a:ext uri="{FF2B5EF4-FFF2-40B4-BE49-F238E27FC236}">
                <a16:creationId xmlns:a16="http://schemas.microsoft.com/office/drawing/2014/main" id="{37B84FDB-DA8C-35C2-DA9F-B249F48DFD55}"/>
              </a:ext>
            </a:extLst>
          </p:cNvPr>
          <p:cNvSpPr/>
          <p:nvPr/>
        </p:nvSpPr>
        <p:spPr bwMode="auto">
          <a:xfrm>
            <a:off x="6311315" y="3441257"/>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65" name="Oval 64">
            <a:extLst>
              <a:ext uri="{FF2B5EF4-FFF2-40B4-BE49-F238E27FC236}">
                <a16:creationId xmlns:a16="http://schemas.microsoft.com/office/drawing/2014/main" id="{B25CBEC1-E437-66BF-4044-CFCD83195A5E}"/>
              </a:ext>
            </a:extLst>
          </p:cNvPr>
          <p:cNvSpPr/>
          <p:nvPr/>
        </p:nvSpPr>
        <p:spPr bwMode="auto">
          <a:xfrm>
            <a:off x="6311315" y="4594550"/>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sp>
        <p:nvSpPr>
          <p:cNvPr id="66" name="Oval 65">
            <a:extLst>
              <a:ext uri="{FF2B5EF4-FFF2-40B4-BE49-F238E27FC236}">
                <a16:creationId xmlns:a16="http://schemas.microsoft.com/office/drawing/2014/main" id="{64B09302-C4D4-52F1-887C-A5541615EFBD}"/>
              </a:ext>
            </a:extLst>
          </p:cNvPr>
          <p:cNvSpPr/>
          <p:nvPr/>
        </p:nvSpPr>
        <p:spPr bwMode="auto">
          <a:xfrm>
            <a:off x="6206741" y="5723710"/>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Sans Text"/>
              <a:ea typeface="Segoe UI" pitchFamily="34" charset="0"/>
              <a:cs typeface="Segoe UI" pitchFamily="34" charset="0"/>
            </a:endParaRPr>
          </a:p>
        </p:txBody>
      </p:sp>
      <p:pic>
        <p:nvPicPr>
          <p:cNvPr id="59" name="Graphic 58">
            <a:extLst>
              <a:ext uri="{FF2B5EF4-FFF2-40B4-BE49-F238E27FC236}">
                <a16:creationId xmlns:a16="http://schemas.microsoft.com/office/drawing/2014/main" id="{226BE3F6-3994-1B38-2492-8E2420106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304" y="5353471"/>
            <a:ext cx="482024" cy="627754"/>
          </a:xfrm>
          <a:prstGeom prst="rect">
            <a:avLst/>
          </a:prstGeom>
        </p:spPr>
      </p:pic>
      <p:pic>
        <p:nvPicPr>
          <p:cNvPr id="57" name="Graphic 56">
            <a:extLst>
              <a:ext uri="{FF2B5EF4-FFF2-40B4-BE49-F238E27FC236}">
                <a16:creationId xmlns:a16="http://schemas.microsoft.com/office/drawing/2014/main" id="{0110476F-0603-2D81-06B4-0E895954AF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1506" y="4287441"/>
            <a:ext cx="420294" cy="505666"/>
          </a:xfrm>
          <a:prstGeom prst="rect">
            <a:avLst/>
          </a:prstGeom>
        </p:spPr>
      </p:pic>
      <p:sp>
        <p:nvSpPr>
          <p:cNvPr id="2" name="TextBox 1">
            <a:extLst>
              <a:ext uri="{FF2B5EF4-FFF2-40B4-BE49-F238E27FC236}">
                <a16:creationId xmlns:a16="http://schemas.microsoft.com/office/drawing/2014/main" id="{64D826F3-3097-67C6-6891-35BA9690F5B4}"/>
              </a:ext>
            </a:extLst>
          </p:cNvPr>
          <p:cNvSpPr txBox="1"/>
          <p:nvPr/>
        </p:nvSpPr>
        <p:spPr>
          <a:xfrm>
            <a:off x="9844325" y="157573"/>
            <a:ext cx="213776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aka.ms/dbwatcher</a:t>
            </a:r>
          </a:p>
        </p:txBody>
      </p:sp>
    </p:spTree>
    <p:extLst>
      <p:ext uri="{BB962C8B-B14F-4D97-AF65-F5344CB8AC3E}">
        <p14:creationId xmlns:p14="http://schemas.microsoft.com/office/powerpoint/2010/main" val="912176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6F3F-B264-C8BC-DFC9-AA2CCDD09F6C}"/>
              </a:ext>
            </a:extLst>
          </p:cNvPr>
          <p:cNvSpPr>
            <a:spLocks noGrp="1"/>
          </p:cNvSpPr>
          <p:nvPr>
            <p:ph type="title"/>
          </p:nvPr>
        </p:nvSpPr>
        <p:spPr/>
        <p:txBody>
          <a:bodyPr/>
          <a:lstStyle/>
          <a:p>
            <a:r>
              <a:rPr lang="en-US" dirty="0"/>
              <a:t>Azure SQL Database Hidden Gems</a:t>
            </a:r>
          </a:p>
        </p:txBody>
      </p:sp>
      <p:pic>
        <p:nvPicPr>
          <p:cNvPr id="1026" name="Picture 2" descr="Blue diamond PNG image">
            <a:extLst>
              <a:ext uri="{FF2B5EF4-FFF2-40B4-BE49-F238E27FC236}">
                <a16:creationId xmlns:a16="http://schemas.microsoft.com/office/drawing/2014/main" id="{7DAC550C-3F82-7313-B260-DBEA76B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539" y="112441"/>
            <a:ext cx="1114198" cy="1110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calation Icon #141059 - Free Icons Library">
            <a:extLst>
              <a:ext uri="{FF2B5EF4-FFF2-40B4-BE49-F238E27FC236}">
                <a16:creationId xmlns:a16="http://schemas.microsoft.com/office/drawing/2014/main" id="{7C79389F-12BE-EEB4-B7B7-9A1A84BB3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781509"/>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D52686-3256-A49F-5945-B6AF560A6806}"/>
              </a:ext>
            </a:extLst>
          </p:cNvPr>
          <p:cNvPicPr>
            <a:picLocks noChangeAspect="1"/>
          </p:cNvPicPr>
          <p:nvPr/>
        </p:nvPicPr>
        <p:blipFill>
          <a:blip r:embed="rId5"/>
          <a:stretch>
            <a:fillRect/>
          </a:stretch>
        </p:blipFill>
        <p:spPr>
          <a:xfrm>
            <a:off x="761268" y="3320181"/>
            <a:ext cx="900405" cy="900405"/>
          </a:xfrm>
          <a:prstGeom prst="rect">
            <a:avLst/>
          </a:prstGeom>
        </p:spPr>
      </p:pic>
      <p:sp>
        <p:nvSpPr>
          <p:cNvPr id="9" name="TextBox 8">
            <a:extLst>
              <a:ext uri="{FF2B5EF4-FFF2-40B4-BE49-F238E27FC236}">
                <a16:creationId xmlns:a16="http://schemas.microsoft.com/office/drawing/2014/main" id="{9EF8955E-B6FC-D9D0-ACD6-F1948B9233E7}"/>
              </a:ext>
            </a:extLst>
          </p:cNvPr>
          <p:cNvSpPr txBox="1"/>
          <p:nvPr/>
        </p:nvSpPr>
        <p:spPr>
          <a:xfrm>
            <a:off x="1974125" y="2156057"/>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6"/>
              </a:rPr>
              <a:t>Optimize Locking</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0" name="TextBox 9">
            <a:extLst>
              <a:ext uri="{FF2B5EF4-FFF2-40B4-BE49-F238E27FC236}">
                <a16:creationId xmlns:a16="http://schemas.microsoft.com/office/drawing/2014/main" id="{FDE9E4A7-4DC4-F5B8-1F51-7EB30A6D21E0}"/>
              </a:ext>
            </a:extLst>
          </p:cNvPr>
          <p:cNvSpPr txBox="1"/>
          <p:nvPr/>
        </p:nvSpPr>
        <p:spPr>
          <a:xfrm>
            <a:off x="1974125" y="3414326"/>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Metadata versioning</a:t>
            </a:r>
          </a:p>
        </p:txBody>
      </p:sp>
      <p:sp>
        <p:nvSpPr>
          <p:cNvPr id="11" name="TextBox 10">
            <a:extLst>
              <a:ext uri="{FF2B5EF4-FFF2-40B4-BE49-F238E27FC236}">
                <a16:creationId xmlns:a16="http://schemas.microsoft.com/office/drawing/2014/main" id="{1DAA7EB1-45A3-68D0-34AF-1D99461B69EC}"/>
              </a:ext>
            </a:extLst>
          </p:cNvPr>
          <p:cNvSpPr txBox="1"/>
          <p:nvPr/>
        </p:nvSpPr>
        <p:spPr>
          <a:xfrm>
            <a:off x="1974125" y="4704981"/>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7"/>
              </a:rPr>
              <a:t>Elastic Jobs</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pic>
        <p:nvPicPr>
          <p:cNvPr id="13" name="Graphic 12" descr="Monthly calendar with solid fill">
            <a:extLst>
              <a:ext uri="{FF2B5EF4-FFF2-40B4-BE49-F238E27FC236}">
                <a16:creationId xmlns:a16="http://schemas.microsoft.com/office/drawing/2014/main" id="{6CD54620-60AC-F119-451A-44E8B745C0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68" y="4625745"/>
            <a:ext cx="914400" cy="914400"/>
          </a:xfrm>
          <a:prstGeom prst="rect">
            <a:avLst/>
          </a:prstGeom>
        </p:spPr>
      </p:pic>
      <p:sp>
        <p:nvSpPr>
          <p:cNvPr id="14" name="TextBox 13">
            <a:extLst>
              <a:ext uri="{FF2B5EF4-FFF2-40B4-BE49-F238E27FC236}">
                <a16:creationId xmlns:a16="http://schemas.microsoft.com/office/drawing/2014/main" id="{EF2EC000-932D-4A6E-6B28-9599B6453E18}"/>
              </a:ext>
            </a:extLst>
          </p:cNvPr>
          <p:cNvSpPr txBox="1"/>
          <p:nvPr/>
        </p:nvSpPr>
        <p:spPr>
          <a:xfrm>
            <a:off x="2080261" y="2659570"/>
            <a:ext cx="3896964" cy="307777"/>
          </a:xfrm>
          <a:prstGeom prst="rect">
            <a:avLst/>
          </a:prstGeom>
          <a:noFill/>
        </p:spPr>
        <p:txBody>
          <a:bodyPr wrap="none" lIns="0" tIns="0" rIns="0" bIns="0" rtlCol="0">
            <a:spAutoFit/>
          </a:bodyPr>
          <a:lstStyle/>
          <a:p>
            <a:pPr algn="l"/>
            <a:r>
              <a:rPr lang="en-US" sz="2000" dirty="0"/>
              <a:t>Free yourself from lock escalations</a:t>
            </a:r>
          </a:p>
        </p:txBody>
      </p:sp>
      <p:sp>
        <p:nvSpPr>
          <p:cNvPr id="15" name="TextBox 14">
            <a:extLst>
              <a:ext uri="{FF2B5EF4-FFF2-40B4-BE49-F238E27FC236}">
                <a16:creationId xmlns:a16="http://schemas.microsoft.com/office/drawing/2014/main" id="{12257836-F6E7-8222-D22A-4378B5ECDA00}"/>
              </a:ext>
            </a:extLst>
          </p:cNvPr>
          <p:cNvSpPr txBox="1"/>
          <p:nvPr/>
        </p:nvSpPr>
        <p:spPr>
          <a:xfrm>
            <a:off x="2080261" y="3912809"/>
            <a:ext cx="7325595" cy="307777"/>
          </a:xfrm>
          <a:prstGeom prst="rect">
            <a:avLst/>
          </a:prstGeom>
          <a:noFill/>
        </p:spPr>
        <p:txBody>
          <a:bodyPr wrap="none" lIns="0" tIns="0" rIns="0" bIns="0" rtlCol="0">
            <a:spAutoFit/>
          </a:bodyPr>
          <a:lstStyle/>
          <a:p>
            <a:pPr algn="l"/>
            <a:r>
              <a:rPr lang="en-US" sz="2000" dirty="0"/>
              <a:t>Free yourself from the dreaded SCH-M locks on schema changes</a:t>
            </a:r>
          </a:p>
        </p:txBody>
      </p:sp>
      <p:sp>
        <p:nvSpPr>
          <p:cNvPr id="16" name="TextBox 15">
            <a:extLst>
              <a:ext uri="{FF2B5EF4-FFF2-40B4-BE49-F238E27FC236}">
                <a16:creationId xmlns:a16="http://schemas.microsoft.com/office/drawing/2014/main" id="{1CA9AB11-3605-60F8-01B5-4DB88BC41613}"/>
              </a:ext>
            </a:extLst>
          </p:cNvPr>
          <p:cNvSpPr txBox="1"/>
          <p:nvPr/>
        </p:nvSpPr>
        <p:spPr>
          <a:xfrm>
            <a:off x="2080260" y="5221303"/>
            <a:ext cx="7457619" cy="307777"/>
          </a:xfrm>
          <a:prstGeom prst="rect">
            <a:avLst/>
          </a:prstGeom>
          <a:noFill/>
        </p:spPr>
        <p:txBody>
          <a:bodyPr wrap="none" lIns="0" tIns="0" rIns="0" bIns="0" rtlCol="0">
            <a:spAutoFit/>
          </a:bodyPr>
          <a:lstStyle/>
          <a:p>
            <a:pPr algn="l"/>
            <a:r>
              <a:rPr lang="en-US" sz="2000" dirty="0"/>
              <a:t>Check out the refresh of the new “T-SQL jobs at scale in the cloud”</a:t>
            </a:r>
          </a:p>
        </p:txBody>
      </p:sp>
      <p:sp>
        <p:nvSpPr>
          <p:cNvPr id="17" name="TextBox 16">
            <a:extLst>
              <a:ext uri="{FF2B5EF4-FFF2-40B4-BE49-F238E27FC236}">
                <a16:creationId xmlns:a16="http://schemas.microsoft.com/office/drawing/2014/main" id="{76848E87-C892-9DE1-1154-86FCC12057E7}"/>
              </a:ext>
            </a:extLst>
          </p:cNvPr>
          <p:cNvSpPr txBox="1"/>
          <p:nvPr/>
        </p:nvSpPr>
        <p:spPr>
          <a:xfrm>
            <a:off x="5451445" y="3414326"/>
            <a:ext cx="609975" cy="215444"/>
          </a:xfrm>
          <a:prstGeom prst="rect">
            <a:avLst/>
          </a:prstGeom>
          <a:noFill/>
        </p:spPr>
        <p:txBody>
          <a:bodyPr wrap="none" lIns="0" tIns="0" rIns="0" bIns="0" rtlCol="0">
            <a:spAutoFit/>
          </a:bodyPr>
          <a:lstStyle/>
          <a:p>
            <a:pPr algn="l"/>
            <a:r>
              <a:rPr lang="en-US" sz="1400" dirty="0"/>
              <a:t>Preview</a:t>
            </a:r>
          </a:p>
        </p:txBody>
      </p:sp>
    </p:spTree>
    <p:extLst>
      <p:ext uri="{BB962C8B-B14F-4D97-AF65-F5344CB8AC3E}">
        <p14:creationId xmlns:p14="http://schemas.microsoft.com/office/powerpoint/2010/main" val="3753580435"/>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 and </a:t>
            </a:r>
            <a:r>
              <a:rPr lang="en-US" sz="2400" b="1" dirty="0" err="1">
                <a:solidFill>
                  <a:schemeClr val="accent1"/>
                </a:solidFill>
                <a:latin typeface="+mj-lt"/>
              </a:rPr>
              <a:t>RegEx</a:t>
            </a:r>
            <a:endParaRPr lang="en-US" sz="2400" b="1" dirty="0">
              <a:solidFill>
                <a:schemeClr val="accent1"/>
              </a:solidFill>
              <a:latin typeface="+mj-lt"/>
            </a:endParaRP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 GraphQL</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 DevOps, GitHub</a:t>
            </a:r>
          </a:p>
          <a:p>
            <a:endParaRPr lang="en-US" sz="2400" dirty="0">
              <a:solidFill>
                <a:schemeClr val="accent1"/>
              </a:solidFill>
              <a:latin typeface="+mj-lt"/>
            </a:endParaRPr>
          </a:p>
          <a:p>
            <a:r>
              <a:rPr lang="en-US" sz="2400" dirty="0">
                <a:solidFill>
                  <a:schemeClr val="accent1"/>
                </a:solidFill>
                <a:latin typeface="+mj-lt"/>
              </a:rPr>
              <a:t>AI</a:t>
            </a:r>
          </a:p>
          <a:p>
            <a:endParaRPr lang="en-US" sz="2400" dirty="0">
              <a:solidFill>
                <a:schemeClr val="accent1"/>
              </a:solidFill>
              <a:latin typeface="+mj-lt"/>
            </a:endParaRPr>
          </a:p>
          <a:p>
            <a:r>
              <a:rPr lang="en-US" sz="2400" dirty="0">
                <a:solidFill>
                  <a:schemeClr val="accent1"/>
                </a:solidFill>
                <a:latin typeface="+mj-lt"/>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6E6E0307-AB95-F552-D281-BAFFE0C219C6}"/>
              </a:ext>
            </a:extLst>
          </p:cNvPr>
          <p:cNvSpPr/>
          <p:nvPr/>
        </p:nvSpPr>
        <p:spPr bwMode="auto">
          <a:xfrm>
            <a:off x="8335964" y="2642540"/>
            <a:ext cx="3270250" cy="3293989"/>
          </a:xfrm>
          <a:prstGeom prst="roundRect">
            <a:avLst>
              <a:gd name="adj" fmla="val 2298"/>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5" name="Rectangle: Rounded Corners 4">
            <a:extLst>
              <a:ext uri="{FF2B5EF4-FFF2-40B4-BE49-F238E27FC236}">
                <a16:creationId xmlns:a16="http://schemas.microsoft.com/office/drawing/2014/main" id="{D1EA8833-589D-383C-C3E1-89DCECF82EE4}"/>
              </a:ext>
            </a:extLst>
          </p:cNvPr>
          <p:cNvSpPr/>
          <p:nvPr/>
        </p:nvSpPr>
        <p:spPr bwMode="auto">
          <a:xfrm>
            <a:off x="8972023" y="3965184"/>
            <a:ext cx="1998133" cy="1075426"/>
          </a:xfrm>
          <a:prstGeom prst="roundRect">
            <a:avLst>
              <a:gd name="adj" fmla="val 5697"/>
            </a:avLst>
          </a:prstGeom>
          <a:solidFill>
            <a:schemeClr val="bg1">
              <a:alpha val="33000"/>
            </a:schemeClr>
          </a:solid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Rectangle: Rounded Corners 30">
            <a:extLst>
              <a:ext uri="{FF2B5EF4-FFF2-40B4-BE49-F238E27FC236}">
                <a16:creationId xmlns:a16="http://schemas.microsoft.com/office/drawing/2014/main" id="{A2FFC7AB-BC0D-1022-A70A-D7186AA11467}"/>
              </a:ext>
            </a:extLst>
          </p:cNvPr>
          <p:cNvSpPr/>
          <p:nvPr/>
        </p:nvSpPr>
        <p:spPr bwMode="auto">
          <a:xfrm>
            <a:off x="4472285" y="2642540"/>
            <a:ext cx="3270250" cy="3293989"/>
          </a:xfrm>
          <a:prstGeom prst="roundRect">
            <a:avLst>
              <a:gd name="adj" fmla="val 288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7" name="Rectangle: Rounded Corners 26">
            <a:extLst>
              <a:ext uri="{FF2B5EF4-FFF2-40B4-BE49-F238E27FC236}">
                <a16:creationId xmlns:a16="http://schemas.microsoft.com/office/drawing/2014/main" id="{8661F6F3-D544-B9B3-065B-98CBBD1492BF}"/>
              </a:ext>
            </a:extLst>
          </p:cNvPr>
          <p:cNvSpPr/>
          <p:nvPr/>
        </p:nvSpPr>
        <p:spPr bwMode="auto">
          <a:xfrm>
            <a:off x="608606" y="2642540"/>
            <a:ext cx="3270250" cy="3293989"/>
          </a:xfrm>
          <a:prstGeom prst="roundRect">
            <a:avLst>
              <a:gd name="adj" fmla="val 346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mn-ea"/>
              <a:cs typeface="Segoe UI" panose="020B0502040204020203" pitchFamily="34" charset="0"/>
            </a:endParaRPr>
          </a:p>
        </p:txBody>
      </p:sp>
      <p:sp>
        <p:nvSpPr>
          <p:cNvPr id="2" name="Title 1">
            <a:extLst>
              <a:ext uri="{FF2B5EF4-FFF2-40B4-BE49-F238E27FC236}">
                <a16:creationId xmlns:a16="http://schemas.microsoft.com/office/drawing/2014/main" id="{86EC52A4-C16C-FB37-A160-0C9836771C37}"/>
              </a:ext>
            </a:extLst>
          </p:cNvPr>
          <p:cNvSpPr>
            <a:spLocks noGrp="1"/>
          </p:cNvSpPr>
          <p:nvPr>
            <p:ph type="title"/>
          </p:nvPr>
        </p:nvSpPr>
        <p:spPr>
          <a:xfrm>
            <a:off x="251197" y="200415"/>
            <a:ext cx="11018520" cy="553998"/>
          </a:xfrm>
        </p:spPr>
        <p:txBody>
          <a:bodyPr>
            <a:normAutofit/>
          </a:bodyPr>
          <a:lstStyle/>
          <a:p>
            <a:r>
              <a:rPr lang="en-US" dirty="0"/>
              <a:t>Azure SQL Database and AI Scenarios</a:t>
            </a:r>
          </a:p>
        </p:txBody>
      </p:sp>
      <p:sp>
        <p:nvSpPr>
          <p:cNvPr id="26" name="Text Placeholder 25">
            <a:extLst>
              <a:ext uri="{FF2B5EF4-FFF2-40B4-BE49-F238E27FC236}">
                <a16:creationId xmlns:a16="http://schemas.microsoft.com/office/drawing/2014/main" id="{827ABA3E-0E6B-A3F6-D463-69C3199CFCC5}"/>
              </a:ext>
            </a:extLst>
          </p:cNvPr>
          <p:cNvSpPr>
            <a:spLocks noGrp="1"/>
          </p:cNvSpPr>
          <p:nvPr>
            <p:ph type="body" sz="quarter" idx="16"/>
          </p:nvPr>
        </p:nvSpPr>
        <p:spPr>
          <a:xfrm>
            <a:off x="585788" y="1443779"/>
            <a:ext cx="3263900" cy="615553"/>
          </a:xfrm>
        </p:spPr>
        <p:txBody>
          <a:bodyPr/>
          <a:lstStyle/>
          <a:p>
            <a:pPr algn="ctr"/>
            <a:r>
              <a:rPr lang="en-US" dirty="0"/>
              <a:t>Use AI Services</a:t>
            </a:r>
          </a:p>
          <a:p>
            <a:pPr algn="ctr"/>
            <a:r>
              <a:rPr lang="en-US" sz="1800" dirty="0">
                <a:solidFill>
                  <a:schemeClr val="accent3"/>
                </a:solidFill>
              </a:rPr>
              <a:t>Connected to SQL</a:t>
            </a:r>
          </a:p>
        </p:txBody>
      </p:sp>
      <p:sp>
        <p:nvSpPr>
          <p:cNvPr id="29" name="Text Placeholder 28">
            <a:extLst>
              <a:ext uri="{FF2B5EF4-FFF2-40B4-BE49-F238E27FC236}">
                <a16:creationId xmlns:a16="http://schemas.microsoft.com/office/drawing/2014/main" id="{72FFA2D0-9532-FF2E-53DA-95EE7B3C88DE}"/>
              </a:ext>
            </a:extLst>
          </p:cNvPr>
          <p:cNvSpPr>
            <a:spLocks noGrp="1"/>
          </p:cNvSpPr>
          <p:nvPr>
            <p:ph type="body" sz="quarter" idx="17"/>
          </p:nvPr>
        </p:nvSpPr>
        <p:spPr>
          <a:xfrm>
            <a:off x="4464050" y="1443779"/>
            <a:ext cx="3263900" cy="615553"/>
          </a:xfrm>
        </p:spPr>
        <p:txBody>
          <a:bodyPr/>
          <a:lstStyle/>
          <a:p>
            <a:pPr algn="ctr"/>
            <a:r>
              <a:rPr lang="en-US" dirty="0"/>
              <a:t>Use frameworks</a:t>
            </a:r>
          </a:p>
          <a:p>
            <a:pPr algn="ctr"/>
            <a:r>
              <a:rPr lang="en-US" sz="1800" dirty="0">
                <a:solidFill>
                  <a:schemeClr val="accent3"/>
                </a:solidFill>
              </a:rPr>
              <a:t>Connected to SQL or AI</a:t>
            </a:r>
          </a:p>
        </p:txBody>
      </p:sp>
      <p:sp>
        <p:nvSpPr>
          <p:cNvPr id="30" name="Text Placeholder 29">
            <a:extLst>
              <a:ext uri="{FF2B5EF4-FFF2-40B4-BE49-F238E27FC236}">
                <a16:creationId xmlns:a16="http://schemas.microsoft.com/office/drawing/2014/main" id="{E781241B-FEFC-6E4B-F94A-7F699AF64294}"/>
              </a:ext>
            </a:extLst>
          </p:cNvPr>
          <p:cNvSpPr>
            <a:spLocks noGrp="1"/>
          </p:cNvSpPr>
          <p:nvPr>
            <p:ph type="body" sz="quarter" idx="18"/>
          </p:nvPr>
        </p:nvSpPr>
        <p:spPr>
          <a:xfrm>
            <a:off x="7847336" y="1435256"/>
            <a:ext cx="3950194" cy="615553"/>
          </a:xfrm>
        </p:spPr>
        <p:txBody>
          <a:bodyPr/>
          <a:lstStyle/>
          <a:p>
            <a:pPr algn="ctr"/>
            <a:r>
              <a:rPr lang="en-US" dirty="0"/>
              <a:t>Use T-SQL for Hybrid Search</a:t>
            </a:r>
          </a:p>
          <a:p>
            <a:pPr algn="ctr"/>
            <a:r>
              <a:rPr lang="en-US" sz="1800" dirty="0">
                <a:solidFill>
                  <a:schemeClr val="accent3"/>
                </a:solidFill>
              </a:rPr>
              <a:t>Connected to AI</a:t>
            </a:r>
          </a:p>
        </p:txBody>
      </p:sp>
      <p:pic>
        <p:nvPicPr>
          <p:cNvPr id="8" name="Graphic 7">
            <a:extLst>
              <a:ext uri="{FF2B5EF4-FFF2-40B4-BE49-F238E27FC236}">
                <a16:creationId xmlns:a16="http://schemas.microsoft.com/office/drawing/2014/main" id="{110DD6A1-B070-E019-0FC7-A6DC32330A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5786" y="2955151"/>
            <a:ext cx="914400" cy="914400"/>
          </a:xfrm>
          <a:prstGeom prst="rect">
            <a:avLst/>
          </a:prstGeom>
        </p:spPr>
      </p:pic>
      <p:grpSp>
        <p:nvGrpSpPr>
          <p:cNvPr id="13" name="Group 12" descr="Document and SQL database graphic encased in brackets">
            <a:extLst>
              <a:ext uri="{FF2B5EF4-FFF2-40B4-BE49-F238E27FC236}">
                <a16:creationId xmlns:a16="http://schemas.microsoft.com/office/drawing/2014/main" id="{18CCC41A-1B5E-2D7D-B64A-B23D565875F9}"/>
              </a:ext>
            </a:extLst>
          </p:cNvPr>
          <p:cNvGrpSpPr>
            <a:grpSpLocks noChangeAspect="1"/>
          </p:cNvGrpSpPr>
          <p:nvPr/>
        </p:nvGrpSpPr>
        <p:grpSpPr>
          <a:xfrm>
            <a:off x="10103088" y="4190123"/>
            <a:ext cx="625548" cy="625548"/>
            <a:chOff x="9535761" y="257664"/>
            <a:chExt cx="2275237" cy="2275237"/>
          </a:xfrm>
        </p:grpSpPr>
        <p:pic>
          <p:nvPicPr>
            <p:cNvPr id="16" name="Picture 15">
              <a:extLst>
                <a:ext uri="{FF2B5EF4-FFF2-40B4-BE49-F238E27FC236}">
                  <a16:creationId xmlns:a16="http://schemas.microsoft.com/office/drawing/2014/main" id="{5641231B-9D2E-6263-D20E-17F4808BABE1}"/>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18" name="Graphic 17">
              <a:extLst>
                <a:ext uri="{FF2B5EF4-FFF2-40B4-BE49-F238E27FC236}">
                  <a16:creationId xmlns:a16="http://schemas.microsoft.com/office/drawing/2014/main" id="{6677E714-2561-6592-3369-12B715CECF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21" name="Picture 4" descr="Document outline">
              <a:extLst>
                <a:ext uri="{FF2B5EF4-FFF2-40B4-BE49-F238E27FC236}">
                  <a16:creationId xmlns:a16="http://schemas.microsoft.com/office/drawing/2014/main" id="{C861D534-0FA7-9EDB-7ECC-B4CBC4FAC3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7" name="Graphic 36" descr="Azure SQL Database icon">
            <a:extLst>
              <a:ext uri="{FF2B5EF4-FFF2-40B4-BE49-F238E27FC236}">
                <a16:creationId xmlns:a16="http://schemas.microsoft.com/office/drawing/2014/main" id="{23C2F70C-0936-DAF3-B180-C21A428AA0B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791567" y="4073429"/>
            <a:ext cx="914400" cy="914400"/>
          </a:xfrm>
          <a:prstGeom prst="rect">
            <a:avLst/>
          </a:prstGeom>
        </p:spPr>
      </p:pic>
      <p:sp>
        <p:nvSpPr>
          <p:cNvPr id="38" name="TextBox 37">
            <a:extLst>
              <a:ext uri="{FF2B5EF4-FFF2-40B4-BE49-F238E27FC236}">
                <a16:creationId xmlns:a16="http://schemas.microsoft.com/office/drawing/2014/main" id="{E77BF19A-3DD2-55AE-1F39-A62FB2AD6847}"/>
              </a:ext>
            </a:extLst>
          </p:cNvPr>
          <p:cNvSpPr txBox="1"/>
          <p:nvPr/>
        </p:nvSpPr>
        <p:spPr>
          <a:xfrm>
            <a:off x="686023" y="5255728"/>
            <a:ext cx="311541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Index with Azure AI Search</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Vector Search with Azure OpenAI</a:t>
            </a:r>
          </a:p>
        </p:txBody>
      </p:sp>
      <p:pic>
        <p:nvPicPr>
          <p:cNvPr id="64" name="Graphic 63" descr="Azure SQL Database icon">
            <a:extLst>
              <a:ext uri="{FF2B5EF4-FFF2-40B4-BE49-F238E27FC236}">
                <a16:creationId xmlns:a16="http://schemas.microsoft.com/office/drawing/2014/main" id="{6D094593-7A23-532D-CC12-46D38CF067C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130133" y="4156747"/>
            <a:ext cx="692300" cy="692300"/>
          </a:xfrm>
          <a:prstGeom prst="rect">
            <a:avLst/>
          </a:prstGeom>
        </p:spPr>
      </p:pic>
      <p:pic>
        <p:nvPicPr>
          <p:cNvPr id="70" name="Graphic 69">
            <a:extLst>
              <a:ext uri="{FF2B5EF4-FFF2-40B4-BE49-F238E27FC236}">
                <a16:creationId xmlns:a16="http://schemas.microsoft.com/office/drawing/2014/main" id="{3F72A304-7BF8-693C-E965-44E228FFEB0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594273" y="3096491"/>
            <a:ext cx="684065" cy="684065"/>
          </a:xfrm>
          <a:prstGeom prst="rect">
            <a:avLst/>
          </a:prstGeom>
        </p:spPr>
      </p:pic>
      <p:pic>
        <p:nvPicPr>
          <p:cNvPr id="78" name="Picture 77">
            <a:extLst>
              <a:ext uri="{FF2B5EF4-FFF2-40B4-BE49-F238E27FC236}">
                <a16:creationId xmlns:a16="http://schemas.microsoft.com/office/drawing/2014/main" id="{35BB41AF-2088-AFFC-9355-B2909C3107AC}"/>
              </a:ext>
            </a:extLst>
          </p:cNvPr>
          <p:cNvPicPr>
            <a:picLocks noChangeAspect="1"/>
          </p:cNvPicPr>
          <p:nvPr/>
        </p:nvPicPr>
        <p:blipFill>
          <a:blip r:embed="rId12"/>
          <a:stretch>
            <a:fillRect/>
          </a:stretch>
        </p:blipFill>
        <p:spPr>
          <a:xfrm>
            <a:off x="5668293" y="2730507"/>
            <a:ext cx="977220" cy="731520"/>
          </a:xfrm>
          <a:prstGeom prst="rect">
            <a:avLst/>
          </a:prstGeom>
        </p:spPr>
      </p:pic>
      <p:sp>
        <p:nvSpPr>
          <p:cNvPr id="7" name="TextBox 6">
            <a:extLst>
              <a:ext uri="{FF2B5EF4-FFF2-40B4-BE49-F238E27FC236}">
                <a16:creationId xmlns:a16="http://schemas.microsoft.com/office/drawing/2014/main" id="{D1504E40-E547-AAE6-071E-C5D451AB9875}"/>
              </a:ext>
            </a:extLst>
          </p:cNvPr>
          <p:cNvSpPr txBox="1"/>
          <p:nvPr/>
        </p:nvSpPr>
        <p:spPr>
          <a:xfrm>
            <a:off x="8491305" y="5255728"/>
            <a:ext cx="2959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Store vectors in SQL Invoke Models using REST API</a:t>
            </a:r>
          </a:p>
        </p:txBody>
      </p:sp>
      <p:pic>
        <p:nvPicPr>
          <p:cNvPr id="9" name="Graphic 8" descr="Azure SQL Database icon">
            <a:extLst>
              <a:ext uri="{FF2B5EF4-FFF2-40B4-BE49-F238E27FC236}">
                <a16:creationId xmlns:a16="http://schemas.microsoft.com/office/drawing/2014/main" id="{1450DE34-C88D-7E9F-05E1-6809B4C3A46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786573" y="4362665"/>
            <a:ext cx="641675" cy="641675"/>
          </a:xfrm>
          <a:prstGeom prst="rect">
            <a:avLst/>
          </a:prstGeom>
        </p:spPr>
      </p:pic>
      <p:sp>
        <p:nvSpPr>
          <p:cNvPr id="11" name="TextBox 10">
            <a:extLst>
              <a:ext uri="{FF2B5EF4-FFF2-40B4-BE49-F238E27FC236}">
                <a16:creationId xmlns:a16="http://schemas.microsoft.com/office/drawing/2014/main" id="{82A11522-0F3A-49DC-78C2-631681CAA099}"/>
              </a:ext>
            </a:extLst>
          </p:cNvPr>
          <p:cNvSpPr txBox="1"/>
          <p:nvPr/>
        </p:nvSpPr>
        <p:spPr>
          <a:xfrm>
            <a:off x="5000921" y="5255728"/>
            <a:ext cx="221297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NL to generate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ea"/>
                <a:cs typeface="+mn-cs"/>
              </a:rPr>
              <a:t>Orchestrate </a:t>
            </a:r>
            <a:r>
              <a:rPr kumimoji="0" lang="en-US" sz="1600" b="0" i="0" u="none" strike="noStrike" kern="1200" cap="none" spc="0" normalizeH="0" baseline="0" noProof="0" err="1">
                <a:ln>
                  <a:noFill/>
                </a:ln>
                <a:solidFill>
                  <a:srgbClr val="000000"/>
                </a:solidFill>
                <a:effectLst/>
                <a:uLnTx/>
                <a:uFillTx/>
                <a:latin typeface="Segoe UI"/>
                <a:ea typeface="+mn-ea"/>
                <a:cs typeface="+mn-cs"/>
              </a:rPr>
              <a:t>GenAI</a:t>
            </a:r>
            <a:r>
              <a:rPr kumimoji="0" lang="en-US" sz="1600" b="0" i="0" u="none" strike="noStrike" kern="1200" cap="none" spc="0" normalizeH="0" baseline="0" noProof="0">
                <a:ln>
                  <a:noFill/>
                </a:ln>
                <a:solidFill>
                  <a:srgbClr val="000000"/>
                </a:solidFill>
                <a:effectLst/>
                <a:uLnTx/>
                <a:uFillTx/>
                <a:latin typeface="Segoe UI"/>
                <a:ea typeface="+mn-ea"/>
                <a:cs typeface="+mn-cs"/>
              </a:rPr>
              <a:t> apps</a:t>
            </a:r>
          </a:p>
        </p:txBody>
      </p:sp>
      <p:pic>
        <p:nvPicPr>
          <p:cNvPr id="17" name="Graphic 16">
            <a:extLst>
              <a:ext uri="{FF2B5EF4-FFF2-40B4-BE49-F238E27FC236}">
                <a16:creationId xmlns:a16="http://schemas.microsoft.com/office/drawing/2014/main" id="{D197DE20-3140-5148-D135-BF63D8B4CE4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342" y="2987542"/>
            <a:ext cx="671494" cy="671494"/>
          </a:xfrm>
          <a:prstGeom prst="rect">
            <a:avLst/>
          </a:prstGeom>
        </p:spPr>
      </p:pic>
      <p:sp>
        <p:nvSpPr>
          <p:cNvPr id="10" name="TextBox 9">
            <a:extLst>
              <a:ext uri="{FF2B5EF4-FFF2-40B4-BE49-F238E27FC236}">
                <a16:creationId xmlns:a16="http://schemas.microsoft.com/office/drawing/2014/main" id="{9F50BBAA-1EEA-7464-DA0C-AB8695403050}"/>
              </a:ext>
            </a:extLst>
          </p:cNvPr>
          <p:cNvSpPr txBox="1"/>
          <p:nvPr/>
        </p:nvSpPr>
        <p:spPr>
          <a:xfrm>
            <a:off x="9792779" y="157976"/>
            <a:ext cx="2148024" cy="553998"/>
          </a:xfrm>
          <a:prstGeom prst="rect">
            <a:avLst/>
          </a:prstGeom>
          <a:noFill/>
        </p:spPr>
        <p:txBody>
          <a:bodyPr wrap="non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aka</a:t>
            </a:r>
            <a:r>
              <a:rPr kumimoji="0" lang="en-US" sz="1800" b="0" i="0" u="none" strike="noStrike" kern="1200" cap="none" spc="0" normalizeH="0" baseline="0" noProof="0">
                <a:ln>
                  <a:noFill/>
                </a:ln>
                <a:solidFill>
                  <a:srgbClr val="8661C5"/>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3">
                  <a:extLst>
                    <a:ext uri="{A12FA001-AC4F-418D-AE19-62706E023703}">
                      <ahyp:hlinkClr xmlns:ahyp="http://schemas.microsoft.com/office/drawing/2018/hyperlinkcolor" val="tx"/>
                    </a:ext>
                  </a:extLst>
                </a:hlinkClick>
              </a:rPr>
              <a:t>sqlai</a:t>
            </a:r>
            <a:r>
              <a:rPr kumimoji="0" lang="en-US" sz="1765" b="0" i="0" u="none" strike="noStrike" kern="1200" cap="none" spc="0" normalizeH="0" baseline="0" noProof="0">
                <a:ln>
                  <a:noFill/>
                </a:ln>
                <a:solidFill>
                  <a:srgbClr val="463668">
                    <a:lumMod val="60000"/>
                    <a:lumOff val="40000"/>
                  </a:srgbClr>
                </a:solidFill>
                <a:effectLst/>
                <a:uLnTx/>
                <a:uFillTx/>
                <a:latin typeface="Segoe UI Semibold"/>
                <a:ea typeface="+mn-ea"/>
                <a:cs typeface="+mn-cs"/>
              </a:rPr>
              <a:t> </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aka.ms/</a:t>
            </a:r>
            <a:r>
              <a:rPr kumimoji="0" lang="en-US" sz="1800" b="0" i="0" u="none" strike="noStrike" kern="1200" cap="none" spc="0" normalizeH="0" baseline="0" noProof="0" err="1">
                <a:ln>
                  <a:noFill/>
                </a:ln>
                <a:solidFill>
                  <a:srgbClr val="463668">
                    <a:lumMod val="60000"/>
                    <a:lumOff val="40000"/>
                  </a:srgbClr>
                </a:solidFill>
                <a:effectLst/>
                <a:uLnTx/>
                <a:uFillTx/>
                <a:latin typeface="Segoe UI Semibold"/>
                <a:ea typeface="+mn-ea"/>
                <a:cs typeface="+mn-cs"/>
                <a:hlinkClick r:id="rId14">
                  <a:extLst>
                    <a:ext uri="{A12FA001-AC4F-418D-AE19-62706E023703}">
                      <ahyp:hlinkClr xmlns:ahyp="http://schemas.microsoft.com/office/drawing/2018/hyperlinkcolor" val="tx"/>
                    </a:ext>
                  </a:extLst>
                </a:hlinkClick>
              </a:rPr>
              <a:t>sqlaisamples</a:t>
            </a:r>
            <a:endParaRPr kumimoji="0" lang="en-US" sz="1800" b="0" i="0" u="none" strike="noStrike" kern="1200" cap="none" spc="0" normalizeH="0" baseline="0" noProof="0">
              <a:ln>
                <a:noFill/>
              </a:ln>
              <a:solidFill>
                <a:srgbClr val="463668">
                  <a:lumMod val="60000"/>
                  <a:lumOff val="40000"/>
                </a:srgbClr>
              </a:solidFill>
              <a:effectLst/>
              <a:uLnTx/>
              <a:uFillTx/>
              <a:latin typeface="Segoe UI Semibold"/>
              <a:ea typeface="+mn-ea"/>
              <a:cs typeface="+mn-cs"/>
            </a:endParaRPr>
          </a:p>
        </p:txBody>
      </p:sp>
      <p:pic>
        <p:nvPicPr>
          <p:cNvPr id="15" name="Picture 14">
            <a:extLst>
              <a:ext uri="{FF2B5EF4-FFF2-40B4-BE49-F238E27FC236}">
                <a16:creationId xmlns:a16="http://schemas.microsoft.com/office/drawing/2014/main" id="{09B6D7A3-0523-F6D4-5B3A-BE416042DF9B}"/>
              </a:ext>
            </a:extLst>
          </p:cNvPr>
          <p:cNvPicPr>
            <a:picLocks noChangeAspect="1"/>
          </p:cNvPicPr>
          <p:nvPr/>
        </p:nvPicPr>
        <p:blipFill rotWithShape="1">
          <a:blip r:embed="rId15"/>
          <a:srcRect l="10517" t="3541" r="10517" b="17493"/>
          <a:stretch/>
        </p:blipFill>
        <p:spPr>
          <a:xfrm>
            <a:off x="4993700" y="3608107"/>
            <a:ext cx="548640" cy="548640"/>
          </a:xfrm>
          <a:prstGeom prst="rect">
            <a:avLst/>
          </a:prstGeom>
        </p:spPr>
      </p:pic>
      <p:pic>
        <p:nvPicPr>
          <p:cNvPr id="22" name="Picture 21">
            <a:extLst>
              <a:ext uri="{FF2B5EF4-FFF2-40B4-BE49-F238E27FC236}">
                <a16:creationId xmlns:a16="http://schemas.microsoft.com/office/drawing/2014/main" id="{2285FB6F-72CB-5DF1-D56A-F1DC0B8AA53F}"/>
              </a:ext>
            </a:extLst>
          </p:cNvPr>
          <p:cNvPicPr>
            <a:picLocks noChangeAspect="1"/>
          </p:cNvPicPr>
          <p:nvPr/>
        </p:nvPicPr>
        <p:blipFill>
          <a:blip r:embed="rId16"/>
          <a:srcRect/>
          <a:stretch/>
        </p:blipFill>
        <p:spPr>
          <a:xfrm>
            <a:off x="5833090" y="3608107"/>
            <a:ext cx="548640" cy="548640"/>
          </a:xfrm>
          <a:prstGeom prst="rect">
            <a:avLst/>
          </a:prstGeom>
        </p:spPr>
      </p:pic>
      <p:pic>
        <p:nvPicPr>
          <p:cNvPr id="24" name="Picture 23">
            <a:extLst>
              <a:ext uri="{FF2B5EF4-FFF2-40B4-BE49-F238E27FC236}">
                <a16:creationId xmlns:a16="http://schemas.microsoft.com/office/drawing/2014/main" id="{168E17CE-18FF-C5A2-B21E-37DE75CF876C}"/>
              </a:ext>
            </a:extLst>
          </p:cNvPr>
          <p:cNvPicPr>
            <a:picLocks noChangeAspect="1"/>
          </p:cNvPicPr>
          <p:nvPr/>
        </p:nvPicPr>
        <p:blipFill rotWithShape="1">
          <a:blip r:embed="rId17"/>
          <a:srcRect l="11329" t="21880" r="11329" b="778"/>
          <a:stretch/>
        </p:blipFill>
        <p:spPr>
          <a:xfrm>
            <a:off x="6705123" y="3608107"/>
            <a:ext cx="548640" cy="548640"/>
          </a:xfrm>
          <a:prstGeom prst="rect">
            <a:avLst/>
          </a:prstGeom>
        </p:spPr>
      </p:pic>
      <p:sp>
        <p:nvSpPr>
          <p:cNvPr id="6" name="Text Placeholder 3">
            <a:extLst>
              <a:ext uri="{FF2B5EF4-FFF2-40B4-BE49-F238E27FC236}">
                <a16:creationId xmlns:a16="http://schemas.microsoft.com/office/drawing/2014/main" id="{BCD61CC5-9C2A-7DED-954E-1E690CAC2E8B}"/>
              </a:ext>
            </a:extLst>
          </p:cNvPr>
          <p:cNvSpPr txBox="1">
            <a:spLocks/>
          </p:cNvSpPr>
          <p:nvPr/>
        </p:nvSpPr>
        <p:spPr>
          <a:xfrm>
            <a:off x="251197" y="726219"/>
            <a:ext cx="11018520" cy="307777"/>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20" baseline="0">
                <a:gradFill flip="none" rotWithShape="1">
                  <a:gsLst>
                    <a:gs pos="100000">
                      <a:schemeClr val="accent5"/>
                    </a:gs>
                    <a:gs pos="0">
                      <a:schemeClr val="tx2"/>
                    </a:gs>
                  </a:gsLst>
                  <a:path path="circle">
                    <a:fillToRect r="100000" b="100000"/>
                  </a:path>
                  <a:tileRect l="-100000" t="-100000"/>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20" normalizeH="0" baseline="0" noProof="0" dirty="0">
                <a:ln>
                  <a:noFill/>
                </a:ln>
                <a:gradFill flip="none" rotWithShape="1">
                  <a:gsLst>
                    <a:gs pos="100000">
                      <a:srgbClr val="C03BC4"/>
                    </a:gs>
                    <a:gs pos="0">
                      <a:srgbClr val="463668"/>
                    </a:gs>
                  </a:gsLst>
                  <a:path path="circle">
                    <a:fillToRect r="100000" b="100000"/>
                  </a:path>
                  <a:tileRect l="-100000" t="-100000"/>
                </a:gradFill>
                <a:effectLst/>
                <a:uLnTx/>
                <a:uFillTx/>
                <a:latin typeface="Segoe UI Semibold"/>
                <a:ea typeface="+mn-ea"/>
                <a:cs typeface="Segoe UI" panose="020B0502040204020203" pitchFamily="34" charset="0"/>
              </a:rPr>
              <a:t>Prompt Engineering and Retrieval Augmented Generation (RAG)</a:t>
            </a:r>
          </a:p>
        </p:txBody>
      </p:sp>
      <p:sp>
        <p:nvSpPr>
          <p:cNvPr id="3" name="TextBox 2">
            <a:extLst>
              <a:ext uri="{FF2B5EF4-FFF2-40B4-BE49-F238E27FC236}">
                <a16:creationId xmlns:a16="http://schemas.microsoft.com/office/drawing/2014/main" id="{588DEBA3-7E5D-1949-5844-D32472A9040A}"/>
              </a:ext>
            </a:extLst>
          </p:cNvPr>
          <p:cNvSpPr txBox="1"/>
          <p:nvPr/>
        </p:nvSpPr>
        <p:spPr>
          <a:xfrm>
            <a:off x="1452986" y="6264829"/>
            <a:ext cx="30407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What about chat history?</a:t>
            </a:r>
          </a:p>
        </p:txBody>
      </p:sp>
      <p:sp>
        <p:nvSpPr>
          <p:cNvPr id="4" name="TextBox 3">
            <a:extLst>
              <a:ext uri="{FF2B5EF4-FFF2-40B4-BE49-F238E27FC236}">
                <a16:creationId xmlns:a16="http://schemas.microsoft.com/office/drawing/2014/main" id="{EF4E8A8F-A286-5029-3840-AA208810D44B}"/>
              </a:ext>
            </a:extLst>
          </p:cNvPr>
          <p:cNvSpPr txBox="1"/>
          <p:nvPr/>
        </p:nvSpPr>
        <p:spPr>
          <a:xfrm>
            <a:off x="6465738" y="6260792"/>
            <a:ext cx="426289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Where do you store your text data?</a:t>
            </a:r>
          </a:p>
        </p:txBody>
      </p:sp>
      <p:pic>
        <p:nvPicPr>
          <p:cNvPr id="12" name="Picture 11" descr=".NET logo">
            <a:extLst>
              <a:ext uri="{FF2B5EF4-FFF2-40B4-BE49-F238E27FC236}">
                <a16:creationId xmlns:a16="http://schemas.microsoft.com/office/drawing/2014/main" id="{BAE4F8AE-94E0-E697-911F-DA0B7360F85B}"/>
              </a:ext>
            </a:extLst>
          </p:cNvPr>
          <p:cNvPicPr>
            <a:picLocks noChangeAspect="1"/>
          </p:cNvPicPr>
          <p:nvPr/>
        </p:nvPicPr>
        <p:blipFill>
          <a:blip r:embed="rId18"/>
          <a:stretch>
            <a:fillRect/>
          </a:stretch>
        </p:blipFill>
        <p:spPr>
          <a:xfrm>
            <a:off x="4627753" y="2881245"/>
            <a:ext cx="929498" cy="442044"/>
          </a:xfrm>
          <a:prstGeom prst="rect">
            <a:avLst/>
          </a:prstGeom>
        </p:spPr>
      </p:pic>
      <p:pic>
        <p:nvPicPr>
          <p:cNvPr id="14" name="Picture 13">
            <a:extLst>
              <a:ext uri="{FF2B5EF4-FFF2-40B4-BE49-F238E27FC236}">
                <a16:creationId xmlns:a16="http://schemas.microsoft.com/office/drawing/2014/main" id="{3CA1B5EC-D6A3-8CB1-427F-240AC48671F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915976" y="2822795"/>
            <a:ext cx="546945" cy="546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9224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5410A-E096-07C8-8499-E1DBF1EC2E4A}"/>
              </a:ext>
            </a:extLst>
          </p:cNvPr>
          <p:cNvSpPr>
            <a:spLocks noGrp="1"/>
          </p:cNvSpPr>
          <p:nvPr>
            <p:ph type="title"/>
          </p:nvPr>
        </p:nvSpPr>
        <p:spPr>
          <a:xfrm>
            <a:off x="588963" y="2970213"/>
            <a:ext cx="4243592" cy="1108075"/>
          </a:xfrm>
        </p:spPr>
        <p:txBody>
          <a:bodyPr/>
          <a:lstStyle/>
          <a:p>
            <a:r>
              <a:rPr lang="en-US" dirty="0"/>
              <a:t>Simplify development, design, operations, and troubleshooting</a:t>
            </a:r>
          </a:p>
        </p:txBody>
      </p:sp>
      <p:sp>
        <p:nvSpPr>
          <p:cNvPr id="5" name="Text Placeholder 4">
            <a:extLst>
              <a:ext uri="{FF2B5EF4-FFF2-40B4-BE49-F238E27FC236}">
                <a16:creationId xmlns:a16="http://schemas.microsoft.com/office/drawing/2014/main" id="{EC1D16CD-B0B2-2725-75B5-0CA75854E8A4}"/>
              </a:ext>
            </a:extLst>
          </p:cNvPr>
          <p:cNvSpPr>
            <a:spLocks noGrp="1"/>
          </p:cNvSpPr>
          <p:nvPr>
            <p:ph type="body" sz="quarter" idx="10"/>
          </p:nvPr>
        </p:nvSpPr>
        <p:spPr>
          <a:xfrm>
            <a:off x="-96838" y="415925"/>
            <a:ext cx="3219451" cy="838914"/>
          </a:xfrm>
          <a:prstGeom prst="roundRect">
            <a:avLst>
              <a:gd name="adj" fmla="val 8893"/>
            </a:avLst>
          </a:prstGeom>
        </p:spPr>
        <p:txBody>
          <a:bodyPr/>
          <a:lstStyle/>
          <a:p>
            <a:r>
              <a:rPr lang="en-US" dirty="0"/>
              <a:t>Microsoft Copilot experiences for SQL</a:t>
            </a:r>
          </a:p>
        </p:txBody>
      </p:sp>
      <p:sp>
        <p:nvSpPr>
          <p:cNvPr id="7" name="TextBox 6">
            <a:extLst>
              <a:ext uri="{FF2B5EF4-FFF2-40B4-BE49-F238E27FC236}">
                <a16:creationId xmlns:a16="http://schemas.microsoft.com/office/drawing/2014/main" id="{1895F820-1E8B-26F9-4BC3-547574B79D2E}"/>
              </a:ext>
            </a:extLst>
          </p:cNvPr>
          <p:cNvSpPr txBox="1"/>
          <p:nvPr/>
        </p:nvSpPr>
        <p:spPr>
          <a:xfrm>
            <a:off x="7549243" y="1482474"/>
            <a:ext cx="4071257"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dirty="0">
                <a:ln>
                  <a:noFill/>
                </a:ln>
                <a:solidFill>
                  <a:srgbClr val="2A446F"/>
                </a:solidFill>
                <a:effectLst/>
                <a:uLnTx/>
                <a:uFillTx/>
                <a:latin typeface="Segoe Sans Text Semibold"/>
                <a:ea typeface="+mn-ea"/>
                <a:cs typeface="Segoe UI" panose="020B0502040204020203" pitchFamily="34" charset="0"/>
              </a:rPr>
              <a:t>GitHub Copilot for inline code generation, assistance, and chat</a:t>
            </a:r>
          </a:p>
        </p:txBody>
      </p:sp>
      <p:sp>
        <p:nvSpPr>
          <p:cNvPr id="9" name="TextBox 8">
            <a:extLst>
              <a:ext uri="{FF2B5EF4-FFF2-40B4-BE49-F238E27FC236}">
                <a16:creationId xmlns:a16="http://schemas.microsoft.com/office/drawing/2014/main" id="{863E4C34-8864-0879-FAD9-4A45B3391901}"/>
              </a:ext>
            </a:extLst>
          </p:cNvPr>
          <p:cNvSpPr txBox="1"/>
          <p:nvPr/>
        </p:nvSpPr>
        <p:spPr>
          <a:xfrm>
            <a:off x="7549243" y="2944687"/>
            <a:ext cx="3556561"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dirty="0">
                <a:ln>
                  <a:noFill/>
                </a:ln>
                <a:solidFill>
                  <a:srgbClr val="2A446F"/>
                </a:solidFill>
                <a:effectLst/>
                <a:uLnTx/>
                <a:uFillTx/>
                <a:latin typeface="Segoe Sans Text Semibold"/>
                <a:ea typeface="+mn-ea"/>
                <a:cs typeface="Segoe UI" panose="020B0502040204020203" pitchFamily="34" charset="0"/>
              </a:rPr>
              <a:t>Microsoft Copilot for Azure helps design, operate, optimize, and troubleshoot</a:t>
            </a:r>
          </a:p>
        </p:txBody>
      </p:sp>
      <p:sp>
        <p:nvSpPr>
          <p:cNvPr id="10" name="TextBox 9">
            <a:extLst>
              <a:ext uri="{FF2B5EF4-FFF2-40B4-BE49-F238E27FC236}">
                <a16:creationId xmlns:a16="http://schemas.microsoft.com/office/drawing/2014/main" id="{DF218982-47CE-EC1C-01F8-9B0A4598E860}"/>
              </a:ext>
            </a:extLst>
          </p:cNvPr>
          <p:cNvSpPr txBox="1"/>
          <p:nvPr/>
        </p:nvSpPr>
        <p:spPr>
          <a:xfrm>
            <a:off x="7549243" y="4581849"/>
            <a:ext cx="407125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10" normalizeH="0" baseline="0" noProof="0" dirty="0">
                <a:ln>
                  <a:noFill/>
                </a:ln>
                <a:solidFill>
                  <a:srgbClr val="2A446F"/>
                </a:solidFill>
                <a:effectLst/>
                <a:uLnTx/>
                <a:uFillTx/>
                <a:latin typeface="Segoe Sans Text Semibold"/>
                <a:ea typeface="+mn-ea"/>
                <a:cs typeface="Segoe UI" panose="020B0502040204020203" pitchFamily="34" charset="0"/>
              </a:rPr>
              <a:t>Copilot in Azure SQL Database for self-assistance and T-SQL code generation</a:t>
            </a:r>
          </a:p>
        </p:txBody>
      </p:sp>
      <p:pic>
        <p:nvPicPr>
          <p:cNvPr id="2050" name="Picture 2" descr="GitHub Copilot - Visual Studio Marketplace">
            <a:extLst>
              <a:ext uri="{FF2B5EF4-FFF2-40B4-BE49-F238E27FC236}">
                <a16:creationId xmlns:a16="http://schemas.microsoft.com/office/drawing/2014/main" id="{94924B31-4FA8-BC7E-560F-4F5EA2FCC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7396" y="1328432"/>
            <a:ext cx="923636" cy="923636"/>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C7CCB606-EF4D-0D63-6DD9-286F27FA6881}"/>
              </a:ext>
            </a:extLst>
          </p:cNvPr>
          <p:cNvGrpSpPr>
            <a:grpSpLocks noChangeAspect="1"/>
          </p:cNvGrpSpPr>
          <p:nvPr/>
        </p:nvGrpSpPr>
        <p:grpSpPr>
          <a:xfrm>
            <a:off x="6127396" y="4546362"/>
            <a:ext cx="1063464" cy="1111964"/>
            <a:chOff x="4697413" y="3947405"/>
            <a:chExt cx="714375" cy="746956"/>
          </a:xfrm>
        </p:grpSpPr>
        <p:pic>
          <p:nvPicPr>
            <p:cNvPr id="15" name="Picture 14" descr="Image of the primary color way of the Copilot icon and then alternate colors available based on the product you are in.">
              <a:extLst>
                <a:ext uri="{FF2B5EF4-FFF2-40B4-BE49-F238E27FC236}">
                  <a16:creationId xmlns:a16="http://schemas.microsoft.com/office/drawing/2014/main" id="{41A49437-7B19-C88C-3611-FF65F79ECBAB}"/>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4697413" y="3947405"/>
              <a:ext cx="638704" cy="569306"/>
            </a:xfrm>
            <a:prstGeom prst="rect">
              <a:avLst/>
            </a:prstGeom>
          </p:spPr>
        </p:pic>
        <p:pic>
          <p:nvPicPr>
            <p:cNvPr id="16" name="Graphic 15">
              <a:extLst>
                <a:ext uri="{FF2B5EF4-FFF2-40B4-BE49-F238E27FC236}">
                  <a16:creationId xmlns:a16="http://schemas.microsoft.com/office/drawing/2014/main" id="{8AA6C16E-DDA8-49A7-EEBD-579BC18CE0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81588" y="4364161"/>
              <a:ext cx="330200" cy="330200"/>
            </a:xfrm>
            <a:prstGeom prst="rect">
              <a:avLst/>
            </a:prstGeom>
          </p:spPr>
        </p:pic>
      </p:grpSp>
      <p:pic>
        <p:nvPicPr>
          <p:cNvPr id="19" name="Picture 18" descr="Image of the primary color way of the Copilot icon and then alternate colors available based on the product you are in.">
            <a:extLst>
              <a:ext uri="{FF2B5EF4-FFF2-40B4-BE49-F238E27FC236}">
                <a16:creationId xmlns:a16="http://schemas.microsoft.com/office/drawing/2014/main" id="{147DB7A5-1796-0F67-1976-80A43F40CED0}"/>
              </a:ext>
            </a:extLst>
          </p:cNvPr>
          <p:cNvPicPr>
            <a:picLocks noChangeAspect="1"/>
          </p:cNvPicPr>
          <p:nvPr/>
        </p:nvPicPr>
        <p:blipFill rotWithShape="1">
          <a:blip r:embed="rId4">
            <a:clrChange>
              <a:clrFrom>
                <a:srgbClr val="FAFAFA"/>
              </a:clrFrom>
              <a:clrTo>
                <a:srgbClr val="FAFAFA">
                  <a:alpha val="0"/>
                </a:srgbClr>
              </a:clrTo>
            </a:clrChange>
          </a:blip>
          <a:srcRect l="51092" t="47689" r="27482" b="26785"/>
          <a:stretch/>
        </p:blipFill>
        <p:spPr>
          <a:xfrm>
            <a:off x="6127396" y="2994712"/>
            <a:ext cx="923636" cy="823278"/>
          </a:xfrm>
          <a:prstGeom prst="rect">
            <a:avLst/>
          </a:prstGeom>
        </p:spPr>
      </p:pic>
      <p:sp>
        <p:nvSpPr>
          <p:cNvPr id="3" name="TextBox 2">
            <a:extLst>
              <a:ext uri="{FF2B5EF4-FFF2-40B4-BE49-F238E27FC236}">
                <a16:creationId xmlns:a16="http://schemas.microsoft.com/office/drawing/2014/main" id="{9B3F4BAD-28BE-BD58-C46A-7D85FA583C15}"/>
              </a:ext>
            </a:extLst>
          </p:cNvPr>
          <p:cNvSpPr txBox="1"/>
          <p:nvPr/>
        </p:nvSpPr>
        <p:spPr>
          <a:xfrm>
            <a:off x="9816447" y="108148"/>
            <a:ext cx="2578713"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Sans Text Semibold"/>
                <a:ea typeface="+mn-ea"/>
                <a:cs typeface="+mn-cs"/>
              </a:rPr>
              <a:t>aka.ms/sqlcopilot</a:t>
            </a:r>
          </a:p>
        </p:txBody>
      </p:sp>
    </p:spTree>
    <p:extLst>
      <p:ext uri="{BB962C8B-B14F-4D97-AF65-F5344CB8AC3E}">
        <p14:creationId xmlns:p14="http://schemas.microsoft.com/office/powerpoint/2010/main" val="25091549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fade">
                                      <p:cBhvr>
                                        <p:cTn id="16" dur="750"/>
                                        <p:tgtEl>
                                          <p:spTgt spid="2050"/>
                                        </p:tgtEl>
                                      </p:cBhvr>
                                    </p:animEffect>
                                  </p:childTnLst>
                                </p:cTn>
                              </p:par>
                              <p:par>
                                <p:cTn id="17" presetID="42" presetClass="path" presetSubtype="0" decel="100000" fill="hold" nodeType="withEffect">
                                  <p:stCondLst>
                                    <p:cond delay="0"/>
                                  </p:stCondLst>
                                  <p:childTnLst>
                                    <p:animMotion origin="layout" path="M -4.58333E-6 0.03888 L -4.58333E-6 4.07407E-6 " pathEditMode="relative" rAng="0" ptsTypes="AA">
                                      <p:cBhvr>
                                        <p:cTn id="18" dur="750" fill="hold"/>
                                        <p:tgtEl>
                                          <p:spTgt spid="2050"/>
                                        </p:tgtEl>
                                        <p:attrNameLst>
                                          <p:attrName>ppt_x</p:attrName>
                                          <p:attrName>ppt_y</p:attrName>
                                        </p:attrNameLst>
                                      </p:cBhvr>
                                      <p:rCtr x="0" y="-1944"/>
                                    </p:animMotion>
                                  </p:childTnLst>
                                </p:cTn>
                              </p:par>
                              <p:par>
                                <p:cTn id="19" presetID="10" presetClass="entr" presetSubtype="0" fill="hold" nodeType="withEffect">
                                  <p:stCondLst>
                                    <p:cond delay="15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42" presetClass="path" presetSubtype="0" decel="100000" fill="hold" nodeType="withEffect">
                                  <p:stCondLst>
                                    <p:cond delay="150"/>
                                  </p:stCondLst>
                                  <p:childTnLst>
                                    <p:animMotion origin="layout" path="M -4.58333E-6 0.03888 L -4.58333E-6 4.07407E-6 " pathEditMode="relative" rAng="0" ptsTypes="AA">
                                      <p:cBhvr>
                                        <p:cTn id="23" dur="750" fill="hold"/>
                                        <p:tgtEl>
                                          <p:spTgt spid="19"/>
                                        </p:tgtEl>
                                        <p:attrNameLst>
                                          <p:attrName>ppt_x</p:attrName>
                                          <p:attrName>ppt_y</p:attrName>
                                        </p:attrNameLst>
                                      </p:cBhvr>
                                      <p:rCtr x="0" y="-1944"/>
                                    </p:animMotion>
                                  </p:childTnLst>
                                </p:cTn>
                              </p:par>
                              <p:par>
                                <p:cTn id="24" presetID="10" presetClass="entr" presetSubtype="0" fill="hold" nodeType="withEffect">
                                  <p:stCondLst>
                                    <p:cond delay="3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750"/>
                                        <p:tgtEl>
                                          <p:spTgt spid="17"/>
                                        </p:tgtEl>
                                      </p:cBhvr>
                                    </p:animEffect>
                                  </p:childTnLst>
                                </p:cTn>
                              </p:par>
                              <p:par>
                                <p:cTn id="27" presetID="42" presetClass="path" presetSubtype="0" decel="100000" fill="hold" nodeType="withEffect">
                                  <p:stCondLst>
                                    <p:cond delay="300"/>
                                  </p:stCondLst>
                                  <p:childTnLst>
                                    <p:animMotion origin="layout" path="M -4.58333E-6 0.03888 L -4.58333E-6 4.07407E-6 " pathEditMode="relative" rAng="0" ptsTypes="AA">
                                      <p:cBhvr>
                                        <p:cTn id="28" dur="750" fill="hold"/>
                                        <p:tgtEl>
                                          <p:spTgt spid="17"/>
                                        </p:tgtEl>
                                        <p:attrNameLst>
                                          <p:attrName>ppt_x</p:attrName>
                                          <p:attrName>ppt_y</p:attrName>
                                        </p:attrNameLst>
                                      </p:cBhvr>
                                      <p:rCtr x="0" y="-1944"/>
                                    </p:animMotion>
                                  </p:childTnLst>
                                </p:cTn>
                              </p:par>
                              <p:par>
                                <p:cTn id="29" presetID="10" presetClass="entr" presetSubtype="0" fill="hold" grpId="0" nodeType="withEffect">
                                  <p:stCondLst>
                                    <p:cond delay="30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3"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ounded Rectangle 38">
            <a:extLst>
              <a:ext uri="{FF2B5EF4-FFF2-40B4-BE49-F238E27FC236}">
                <a16:creationId xmlns:a16="http://schemas.microsoft.com/office/drawing/2014/main" id="{88B3F17B-66B9-AA97-367E-3256DE7E4577}"/>
              </a:ext>
              <a:ext uri="{C183D7F6-B498-43B3-948B-1728B52AA6E4}">
                <adec:decorative xmlns:adec="http://schemas.microsoft.com/office/drawing/2017/decorative" val="1"/>
              </a:ext>
            </a:extLst>
          </p:cNvPr>
          <p:cNvSpPr/>
          <p:nvPr/>
        </p:nvSpPr>
        <p:spPr bwMode="auto">
          <a:xfrm>
            <a:off x="585221" y="1722317"/>
            <a:ext cx="6701167" cy="3449556"/>
          </a:xfrm>
          <a:prstGeom prst="roundRect">
            <a:avLst>
              <a:gd name="adj" fmla="val 3641"/>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25400" dir="2700000" algn="tl" rotWithShape="0">
              <a:prstClr val="black">
                <a:alpha val="2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6D0D9497-BBD2-74ED-6CCF-02D7E8B5F632}"/>
              </a:ext>
            </a:extLst>
          </p:cNvPr>
          <p:cNvSpPr>
            <a:spLocks noGrp="1"/>
          </p:cNvSpPr>
          <p:nvPr>
            <p:ph type="body" sz="quarter" idx="11"/>
          </p:nvPr>
        </p:nvSpPr>
        <p:spPr>
          <a:xfrm>
            <a:off x="588263" y="1005801"/>
            <a:ext cx="11018520" cy="430887"/>
          </a:xfrm>
        </p:spPr>
        <p:txBody>
          <a:bodyPr/>
          <a:lstStyle/>
          <a:p>
            <a:r>
              <a:rPr lang="en-US"/>
              <a:t>Supercharge analytics time to value</a:t>
            </a:r>
          </a:p>
        </p:txBody>
      </p:sp>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588263" y="457200"/>
            <a:ext cx="11018520" cy="553998"/>
          </a:xfrm>
        </p:spPr>
        <p:txBody>
          <a:bodyPr>
            <a:normAutofit/>
          </a:bodyPr>
          <a:lstStyle/>
          <a:p>
            <a:r>
              <a:rPr lang="en-US" dirty="0"/>
              <a:t>Mirroring Databases into </a:t>
            </a:r>
            <a:r>
              <a:rPr lang="en-US"/>
              <a:t>Microsoft Fabric</a:t>
            </a:r>
            <a:endParaRPr lang="en-US" dirty="0"/>
          </a:p>
        </p:txBody>
      </p:sp>
      <p:sp>
        <p:nvSpPr>
          <p:cNvPr id="279" name="Rounded Rectangle 19">
            <a:extLst>
              <a:ext uri="{FF2B5EF4-FFF2-40B4-BE49-F238E27FC236}">
                <a16:creationId xmlns:a16="http://schemas.microsoft.com/office/drawing/2014/main" id="{6586C215-01F9-6F6A-690E-5776F7E85911}"/>
              </a:ext>
            </a:extLst>
          </p:cNvPr>
          <p:cNvSpPr/>
          <p:nvPr/>
        </p:nvSpPr>
        <p:spPr>
          <a:xfrm>
            <a:off x="3850029" y="5775576"/>
            <a:ext cx="554433"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837488" y="1436689"/>
            <a:ext cx="3769291" cy="5086598"/>
          </a:xfrm>
          <a:prstGeom prst="roundRect">
            <a:avLst>
              <a:gd name="adj" fmla="val 2893"/>
            </a:avLst>
          </a:prstGeom>
          <a:pattFill prst="zigZag">
            <a:fgClr>
              <a:srgbClr val="F4F3F5"/>
            </a:fgClr>
            <a:bgClr>
              <a:srgbClr val="FFF8F3"/>
            </a:bgClr>
          </a:pattFill>
          <a:ln w="12700">
            <a:gradFill>
              <a:gsLst>
                <a:gs pos="67000">
                  <a:srgbClr val="C03BC4"/>
                </a:gs>
                <a:gs pos="33000">
                  <a:srgbClr val="0078D4"/>
                </a:gs>
                <a:gs pos="0">
                  <a:srgbClr val="49C5B1"/>
                </a:gs>
                <a:gs pos="100000">
                  <a:srgbClr val="FF5C39"/>
                </a:gs>
              </a:gsLst>
              <a:lin ang="5400000" scaled="1"/>
            </a:grad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0" rIns="22860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replicates databases</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to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Fabric with zero ETL</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Compute replication is included with your Fabric capacity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for zero cost. </a:t>
            </a:r>
          </a:p>
          <a:p>
            <a:pPr marL="0" marR="0" lvl="0" indent="0" algn="l" defTabSz="914367" rtl="0" eaLnBrk="1" fontAlgn="auto" latinLnBrk="0" hangingPunct="1">
              <a:lnSpc>
                <a:spcPct val="100000"/>
              </a:lnSpc>
              <a:spcBef>
                <a:spcPts val="160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Segoe UI"/>
                <a:ea typeface="+mn-ea"/>
                <a:cs typeface="+mn-cs"/>
              </a:rPr>
              <a:t>Free storage costs based on Fabric capacity</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Data is replicated into One Lake and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kept up-to-date in near real-time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Mirroring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protects operational databases </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from </a:t>
            </a:r>
            <a:r>
              <a:rPr kumimoji="0" lang="en-US" sz="1800" b="0" i="0" u="none" strike="noStrike" kern="0" cap="none" spc="0" normalizeH="0" baseline="0" noProof="0">
                <a:ln>
                  <a:noFill/>
                </a:ln>
                <a:solidFill>
                  <a:srgbClr val="243A5E"/>
                </a:solidFill>
                <a:effectLst/>
                <a:uLnTx/>
                <a:uFillTx/>
                <a:latin typeface="Segoe UI Semibold"/>
                <a:ea typeface="+mn-ea"/>
                <a:cs typeface="Segoe UI" panose="020B0502040204020203" pitchFamily="34" charset="0"/>
              </a:rPr>
              <a:t>analytical</a:t>
            </a:r>
            <a:r>
              <a:rPr kumimoji="0" lang="en-US" sz="1800"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 </a:t>
            </a:r>
            <a:r>
              <a:rPr kumimoji="0" lang="en-US" sz="1800" b="0" i="0" u="none" strike="noStrike" kern="0" cap="none" spc="0" normalizeH="0" baseline="0" noProof="0">
                <a:ln>
                  <a:noFill/>
                </a:ln>
                <a:solidFill>
                  <a:srgbClr val="000000"/>
                </a:solidFill>
                <a:effectLst/>
                <a:uLnTx/>
                <a:uFillTx/>
                <a:latin typeface="Segoe UI"/>
                <a:ea typeface="+mn-ea"/>
                <a:cs typeface="+mn-cs"/>
              </a:rPr>
              <a:t>queries</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1623037" y="6205768"/>
            <a:ext cx="882741" cy="317519"/>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54" name="Rounded Rectangle 45">
            <a:extLst>
              <a:ext uri="{FF2B5EF4-FFF2-40B4-BE49-F238E27FC236}">
                <a16:creationId xmlns:a16="http://schemas.microsoft.com/office/drawing/2014/main" id="{9C3EE17F-AFC9-83BD-348E-BBF863A89369}"/>
              </a:ext>
              <a:ext uri="{C183D7F6-B498-43B3-948B-1728B52AA6E4}">
                <adec:decorative xmlns:adec="http://schemas.microsoft.com/office/drawing/2017/decorative" val="0"/>
              </a:ext>
            </a:extLst>
          </p:cNvPr>
          <p:cNvSpPr/>
          <p:nvPr/>
        </p:nvSpPr>
        <p:spPr>
          <a:xfrm>
            <a:off x="731319" y="2855247"/>
            <a:ext cx="6408971" cy="994995"/>
          </a:xfrm>
          <a:prstGeom prst="roundRect">
            <a:avLst>
              <a:gd name="adj" fmla="val 4731"/>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Serverless Compute</a:t>
            </a:r>
          </a:p>
        </p:txBody>
      </p:sp>
      <p:sp>
        <p:nvSpPr>
          <p:cNvPr id="55" name="Rounded Rectangle 45">
            <a:extLst>
              <a:ext uri="{FF2B5EF4-FFF2-40B4-BE49-F238E27FC236}">
                <a16:creationId xmlns:a16="http://schemas.microsoft.com/office/drawing/2014/main" id="{C22CA765-DB7E-670B-219C-75D37AD8F3E6}"/>
              </a:ext>
              <a:ext uri="{C183D7F6-B498-43B3-948B-1728B52AA6E4}">
                <adec:decorative xmlns:adec="http://schemas.microsoft.com/office/drawing/2017/decorative" val="0"/>
              </a:ext>
            </a:extLst>
          </p:cNvPr>
          <p:cNvSpPr/>
          <p:nvPr/>
        </p:nvSpPr>
        <p:spPr>
          <a:xfrm>
            <a:off x="731319" y="3979714"/>
            <a:ext cx="6408971" cy="1072707"/>
          </a:xfrm>
          <a:prstGeom prst="roundRect">
            <a:avLst>
              <a:gd name="adj" fmla="val 5908"/>
            </a:avLst>
          </a:prstGeom>
          <a:solidFill>
            <a:srgbClr val="B9DCD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5760" rIns="0" bIns="0" numCol="1" spcCol="0" rtlCol="0" fromWordArt="0" anchor="ctr" anchorCtr="0" forceAA="0" compatLnSpc="1">
            <a:prstTxWarp prst="textNoShape">
              <a:avLst/>
            </a:prstTxWarp>
            <a:noAutofit/>
          </a:bodyPr>
          <a:lstStyle/>
          <a:p>
            <a:pPr marL="0" marR="0" lvl="0" indent="0" algn="ctr" defTabSz="564085"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OneLake</a:t>
            </a:r>
          </a:p>
        </p:txBody>
      </p:sp>
      <p:pic>
        <p:nvPicPr>
          <p:cNvPr id="56" name="Picture 55" descr="OneLake logo">
            <a:extLst>
              <a:ext uri="{FF2B5EF4-FFF2-40B4-BE49-F238E27FC236}">
                <a16:creationId xmlns:a16="http://schemas.microsoft.com/office/drawing/2014/main" id="{AB147D38-A725-5765-5330-3CEBE1738B34}"/>
              </a:ext>
            </a:extLst>
          </p:cNvPr>
          <p:cNvPicPr>
            <a:picLocks noChangeAspect="1"/>
          </p:cNvPicPr>
          <p:nvPr/>
        </p:nvPicPr>
        <p:blipFill rotWithShape="1">
          <a:blip r:embed="rId3">
            <a:extLst>
              <a:ext uri="{28A0092B-C50C-407E-A947-70E740481C1C}">
                <a14:useLocalDpi xmlns:a14="http://schemas.microsoft.com/office/drawing/2010/main" val="0"/>
              </a:ext>
            </a:extLst>
          </a:blip>
          <a:srcRect l="-7916" r="-7916"/>
          <a:stretch/>
        </p:blipFill>
        <p:spPr>
          <a:xfrm>
            <a:off x="3680017" y="4069618"/>
            <a:ext cx="511574" cy="442515"/>
          </a:xfrm>
          <a:prstGeom prst="rect">
            <a:avLst/>
          </a:prstGeom>
        </p:spPr>
      </p:pic>
      <p:sp>
        <p:nvSpPr>
          <p:cNvPr id="58" name="TextBox 57">
            <a:extLst>
              <a:ext uri="{FF2B5EF4-FFF2-40B4-BE49-F238E27FC236}">
                <a16:creationId xmlns:a16="http://schemas.microsoft.com/office/drawing/2014/main" id="{7757ECA1-626D-C8DE-51DC-C6ADBB1BAC40}"/>
              </a:ext>
            </a:extLst>
          </p:cNvPr>
          <p:cNvSpPr txBox="1"/>
          <p:nvPr/>
        </p:nvSpPr>
        <p:spPr>
          <a:xfrm>
            <a:off x="3234293" y="4820468"/>
            <a:ext cx="1394243" cy="1384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000000"/>
                </a:solidFill>
                <a:effectLst/>
                <a:uLnTx/>
                <a:uFillTx/>
                <a:latin typeface="Segoe UI"/>
                <a:ea typeface="+mn-ea"/>
                <a:cs typeface="+mn-cs"/>
              </a:rPr>
              <a:t>Delta – Parquet Format</a:t>
            </a:r>
          </a:p>
        </p:txBody>
      </p:sp>
      <p:grpSp>
        <p:nvGrpSpPr>
          <p:cNvPr id="63" name="Group 62">
            <a:extLst>
              <a:ext uri="{FF2B5EF4-FFF2-40B4-BE49-F238E27FC236}">
                <a16:creationId xmlns:a16="http://schemas.microsoft.com/office/drawing/2014/main" id="{45A62574-F001-E75A-0252-2595C6CDCAD5}"/>
              </a:ext>
              <a:ext uri="{C183D7F6-B498-43B3-948B-1728B52AA6E4}">
                <adec:decorative xmlns:adec="http://schemas.microsoft.com/office/drawing/2017/decorative" val="1"/>
              </a:ext>
            </a:extLst>
          </p:cNvPr>
          <p:cNvGrpSpPr/>
          <p:nvPr/>
        </p:nvGrpSpPr>
        <p:grpSpPr>
          <a:xfrm>
            <a:off x="1226944" y="2571429"/>
            <a:ext cx="873291" cy="1612852"/>
            <a:chOff x="1225924" y="3293141"/>
            <a:chExt cx="873291" cy="1612852"/>
          </a:xfrm>
        </p:grpSpPr>
        <p:cxnSp>
          <p:nvCxnSpPr>
            <p:cNvPr id="508" name="Straight Connector 507">
              <a:extLst>
                <a:ext uri="{FF2B5EF4-FFF2-40B4-BE49-F238E27FC236}">
                  <a16:creationId xmlns:a16="http://schemas.microsoft.com/office/drawing/2014/main" id="{9094AF1E-3660-8196-CD26-270F59E33757}"/>
                </a:ext>
              </a:extLst>
            </p:cNvPr>
            <p:cNvCxnSpPr>
              <a:cxnSpLocks/>
            </p:cNvCxnSpPr>
            <p:nvPr/>
          </p:nvCxnSpPr>
          <p:spPr>
            <a:xfrm>
              <a:off x="1225924" y="3293141"/>
              <a:ext cx="0" cy="1612852"/>
            </a:xfrm>
            <a:prstGeom prst="line">
              <a:avLst/>
            </a:prstGeom>
            <a:noFill/>
            <a:ln w="19050" cap="rnd" cmpd="sng" algn="ctr">
              <a:solidFill>
                <a:schemeClr val="accent1"/>
              </a:solidFill>
              <a:prstDash val="solid"/>
              <a:headEnd type="none" w="med" len="med"/>
              <a:tailEnd type="arrow" w="med" len="med"/>
            </a:ln>
            <a:effectLst/>
          </p:spPr>
        </p:cxnSp>
        <p:grpSp>
          <p:nvGrpSpPr>
            <p:cNvPr id="509" name="Group 508">
              <a:extLst>
                <a:ext uri="{FF2B5EF4-FFF2-40B4-BE49-F238E27FC236}">
                  <a16:creationId xmlns:a16="http://schemas.microsoft.com/office/drawing/2014/main" id="{90912AF7-7A73-62C7-57A6-34E015858217}"/>
                </a:ext>
              </a:extLst>
            </p:cNvPr>
            <p:cNvGrpSpPr/>
            <p:nvPr/>
          </p:nvGrpSpPr>
          <p:grpSpPr>
            <a:xfrm>
              <a:off x="1229229" y="3301795"/>
              <a:ext cx="869986" cy="499460"/>
              <a:chOff x="1229229" y="3301795"/>
              <a:chExt cx="869986" cy="499460"/>
            </a:xfrm>
          </p:grpSpPr>
          <p:sp>
            <p:nvSpPr>
              <p:cNvPr id="510" name="Arc 509">
                <a:extLst>
                  <a:ext uri="{FF2B5EF4-FFF2-40B4-BE49-F238E27FC236}">
                    <a16:creationId xmlns:a16="http://schemas.microsoft.com/office/drawing/2014/main" id="{A9A33244-6314-C10D-77ED-E71709773B78}"/>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1" name="Arc 510">
                <a:extLst>
                  <a:ext uri="{FF2B5EF4-FFF2-40B4-BE49-F238E27FC236}">
                    <a16:creationId xmlns:a16="http://schemas.microsoft.com/office/drawing/2014/main" id="{8BB709E1-8D10-AD2C-CFF1-255373A33B9A}"/>
                  </a:ext>
                </a:extLst>
              </p:cNvPr>
              <p:cNvSpPr/>
              <p:nvPr/>
            </p:nvSpPr>
            <p:spPr>
              <a:xfrm rot="10800000" flipV="1">
                <a:off x="1229229"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28" name="Straight Connector 127">
                <a:extLst>
                  <a:ext uri="{FF2B5EF4-FFF2-40B4-BE49-F238E27FC236}">
                    <a16:creationId xmlns:a16="http://schemas.microsoft.com/office/drawing/2014/main" id="{3C635F8E-0324-0789-CECB-DC437BAF4D5D}"/>
                  </a:ext>
                </a:extLst>
              </p:cNvPr>
              <p:cNvCxnSpPr>
                <a:cxnSpLocks/>
              </p:cNvCxnSpPr>
              <p:nvPr/>
            </p:nvCxnSpPr>
            <p:spPr>
              <a:xfrm>
                <a:off x="1314449" y="3617655"/>
                <a:ext cx="695325" cy="0"/>
              </a:xfrm>
              <a:prstGeom prst="line">
                <a:avLst/>
              </a:prstGeom>
              <a:noFill/>
              <a:ln w="19050" cap="rnd" cmpd="sng" algn="ctr">
                <a:solidFill>
                  <a:schemeClr val="accent1"/>
                </a:solidFill>
                <a:prstDash val="solid"/>
                <a:headEnd type="none" w="med" len="med"/>
                <a:tailEnd type="none" w="lg" len="sm"/>
              </a:ln>
              <a:effectLst/>
            </p:spPr>
          </p:cxnSp>
          <p:cxnSp>
            <p:nvCxnSpPr>
              <p:cNvPr id="129" name="Straight Connector 128">
                <a:extLst>
                  <a:ext uri="{FF2B5EF4-FFF2-40B4-BE49-F238E27FC236}">
                    <a16:creationId xmlns:a16="http://schemas.microsoft.com/office/drawing/2014/main" id="{9160C8A3-EEE9-E666-3DF6-129E28179332}"/>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48" name="Group 447">
            <a:extLst>
              <a:ext uri="{FF2B5EF4-FFF2-40B4-BE49-F238E27FC236}">
                <a16:creationId xmlns:a16="http://schemas.microsoft.com/office/drawing/2014/main" id="{2FC0ACB6-EF11-1B1B-6ADF-0D27F3A00A22}"/>
              </a:ext>
              <a:ext uri="{C183D7F6-B498-43B3-948B-1728B52AA6E4}">
                <adec:decorative xmlns:adec="http://schemas.microsoft.com/office/drawing/2017/decorative" val="1"/>
              </a:ext>
            </a:extLst>
          </p:cNvPr>
          <p:cNvGrpSpPr/>
          <p:nvPr/>
        </p:nvGrpSpPr>
        <p:grpSpPr>
          <a:xfrm>
            <a:off x="2308552" y="2580084"/>
            <a:ext cx="1622863" cy="1635456"/>
            <a:chOff x="2307532" y="3301796"/>
            <a:chExt cx="1622863" cy="1635456"/>
          </a:xfrm>
        </p:grpSpPr>
        <p:cxnSp>
          <p:nvCxnSpPr>
            <p:cNvPr id="500" name="Straight Connector 499">
              <a:extLst>
                <a:ext uri="{FF2B5EF4-FFF2-40B4-BE49-F238E27FC236}">
                  <a16:creationId xmlns:a16="http://schemas.microsoft.com/office/drawing/2014/main" id="{482DF2DD-AAFC-0F9B-4370-3D1DE9DA7E67}"/>
                </a:ext>
              </a:extLst>
            </p:cNvPr>
            <p:cNvCxnSpPr>
              <a:cxnSpLocks/>
              <a:stCxn id="503" idx="2"/>
              <a:endCxn id="25" idx="0"/>
            </p:cNvCxnSpPr>
            <p:nvPr/>
          </p:nvCxnSpPr>
          <p:spPr>
            <a:xfrm>
              <a:off x="2307532" y="3709454"/>
              <a:ext cx="1458" cy="1227798"/>
            </a:xfrm>
            <a:prstGeom prst="line">
              <a:avLst/>
            </a:prstGeom>
            <a:noFill/>
            <a:ln w="19050" cap="rnd" cmpd="sng" algn="ctr">
              <a:solidFill>
                <a:schemeClr val="accent1"/>
              </a:solidFill>
              <a:prstDash val="solid"/>
              <a:headEnd type="none" w="med" len="med"/>
              <a:tailEnd type="arrow" w="med" len="med"/>
            </a:ln>
            <a:effectLst/>
          </p:spPr>
        </p:cxnSp>
        <p:grpSp>
          <p:nvGrpSpPr>
            <p:cNvPr id="501" name="Group 500">
              <a:extLst>
                <a:ext uri="{FF2B5EF4-FFF2-40B4-BE49-F238E27FC236}">
                  <a16:creationId xmlns:a16="http://schemas.microsoft.com/office/drawing/2014/main" id="{ED0C1CA3-4D02-67A9-421B-79903741EC87}"/>
                </a:ext>
              </a:extLst>
            </p:cNvPr>
            <p:cNvGrpSpPr/>
            <p:nvPr/>
          </p:nvGrpSpPr>
          <p:grpSpPr>
            <a:xfrm>
              <a:off x="2307532" y="3301796"/>
              <a:ext cx="1622863" cy="499458"/>
              <a:chOff x="2307532" y="3301796"/>
              <a:chExt cx="1622863" cy="499458"/>
            </a:xfrm>
          </p:grpSpPr>
          <p:sp>
            <p:nvSpPr>
              <p:cNvPr id="502" name="Arc 501">
                <a:extLst>
                  <a:ext uri="{FF2B5EF4-FFF2-40B4-BE49-F238E27FC236}">
                    <a16:creationId xmlns:a16="http://schemas.microsoft.com/office/drawing/2014/main" id="{F63D2DF6-3DC8-AE64-AF69-B2B08296CA76}"/>
                  </a:ext>
                </a:extLst>
              </p:cNvPr>
              <p:cNvSpPr/>
              <p:nvPr/>
            </p:nvSpPr>
            <p:spPr>
              <a:xfrm flipV="1">
                <a:off x="374679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3" name="Arc 502">
                <a:extLst>
                  <a:ext uri="{FF2B5EF4-FFF2-40B4-BE49-F238E27FC236}">
                    <a16:creationId xmlns:a16="http://schemas.microsoft.com/office/drawing/2014/main" id="{17C6042D-0015-C711-0A61-89CCF6C19609}"/>
                  </a:ext>
                </a:extLst>
              </p:cNvPr>
              <p:cNvSpPr/>
              <p:nvPr/>
            </p:nvSpPr>
            <p:spPr>
              <a:xfrm rot="10800000" flipV="1">
                <a:off x="2307532" y="3617654"/>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505" name="Straight Connector 504">
                <a:extLst>
                  <a:ext uri="{FF2B5EF4-FFF2-40B4-BE49-F238E27FC236}">
                    <a16:creationId xmlns:a16="http://schemas.microsoft.com/office/drawing/2014/main" id="{999E197B-1AA4-3091-E204-1BAEC3A03207}"/>
                  </a:ext>
                </a:extLst>
              </p:cNvPr>
              <p:cNvCxnSpPr>
                <a:cxnSpLocks/>
              </p:cNvCxnSpPr>
              <p:nvPr/>
            </p:nvCxnSpPr>
            <p:spPr>
              <a:xfrm>
                <a:off x="2399331" y="3617655"/>
                <a:ext cx="1436568" cy="0"/>
              </a:xfrm>
              <a:prstGeom prst="line">
                <a:avLst/>
              </a:prstGeom>
              <a:noFill/>
              <a:ln w="19050" cap="rnd" cmpd="sng" algn="ctr">
                <a:solidFill>
                  <a:schemeClr val="accent1"/>
                </a:solidFill>
                <a:prstDash val="solid"/>
                <a:headEnd type="none" w="med" len="med"/>
                <a:tailEnd type="none" w="lg" len="sm"/>
              </a:ln>
              <a:effectLst/>
            </p:spPr>
          </p:cxnSp>
          <p:cxnSp>
            <p:nvCxnSpPr>
              <p:cNvPr id="506" name="Straight Connector 505">
                <a:extLst>
                  <a:ext uri="{FF2B5EF4-FFF2-40B4-BE49-F238E27FC236}">
                    <a16:creationId xmlns:a16="http://schemas.microsoft.com/office/drawing/2014/main" id="{B9A2D25C-D626-4061-D6FE-814626161FAB}"/>
                  </a:ext>
                </a:extLst>
              </p:cNvPr>
              <p:cNvCxnSpPr>
                <a:cxnSpLocks/>
              </p:cNvCxnSpPr>
              <p:nvPr/>
            </p:nvCxnSpPr>
            <p:spPr>
              <a:xfrm flipH="1">
                <a:off x="3930395" y="3301796"/>
                <a:ext cx="0" cy="222454"/>
              </a:xfrm>
              <a:prstGeom prst="line">
                <a:avLst/>
              </a:prstGeom>
              <a:noFill/>
              <a:ln w="19050" cap="rnd" cmpd="sng" algn="ctr">
                <a:solidFill>
                  <a:schemeClr val="accent1"/>
                </a:solidFill>
                <a:prstDash val="solid"/>
                <a:headEnd type="none" w="med" len="med"/>
                <a:tailEnd type="none" w="lg" len="sm"/>
              </a:ln>
              <a:effectLst/>
            </p:spPr>
          </p:cxnSp>
        </p:grpSp>
      </p:grpSp>
      <p:grpSp>
        <p:nvGrpSpPr>
          <p:cNvPr id="450" name="Group 449">
            <a:extLst>
              <a:ext uri="{FF2B5EF4-FFF2-40B4-BE49-F238E27FC236}">
                <a16:creationId xmlns:a16="http://schemas.microsoft.com/office/drawing/2014/main" id="{DA36008B-51DD-D596-BE66-19F66AF1CA36}"/>
              </a:ext>
              <a:ext uri="{C183D7F6-B498-43B3-948B-1728B52AA6E4}">
                <adec:decorative xmlns:adec="http://schemas.microsoft.com/office/drawing/2017/decorative" val="1"/>
              </a:ext>
            </a:extLst>
          </p:cNvPr>
          <p:cNvGrpSpPr/>
          <p:nvPr/>
        </p:nvGrpSpPr>
        <p:grpSpPr>
          <a:xfrm>
            <a:off x="5794794" y="2580083"/>
            <a:ext cx="849870" cy="1635457"/>
            <a:chOff x="5793774" y="3301795"/>
            <a:chExt cx="849870" cy="1635457"/>
          </a:xfrm>
        </p:grpSpPr>
        <p:cxnSp>
          <p:nvCxnSpPr>
            <p:cNvPr id="494" name="Straight Connector 493">
              <a:extLst>
                <a:ext uri="{FF2B5EF4-FFF2-40B4-BE49-F238E27FC236}">
                  <a16:creationId xmlns:a16="http://schemas.microsoft.com/office/drawing/2014/main" id="{2DED931F-25BB-2775-3E7D-121DDC63FB33}"/>
                </a:ext>
              </a:extLst>
            </p:cNvPr>
            <p:cNvCxnSpPr>
              <a:cxnSpLocks/>
              <a:stCxn id="497" idx="2"/>
              <a:endCxn id="22" idx="0"/>
            </p:cNvCxnSpPr>
            <p:nvPr/>
          </p:nvCxnSpPr>
          <p:spPr>
            <a:xfrm flipH="1">
              <a:off x="6643643" y="3709455"/>
              <a:ext cx="1" cy="1227797"/>
            </a:xfrm>
            <a:prstGeom prst="line">
              <a:avLst/>
            </a:prstGeom>
            <a:noFill/>
            <a:ln w="19050" cap="rnd" cmpd="sng" algn="ctr">
              <a:solidFill>
                <a:schemeClr val="accent1"/>
              </a:solidFill>
              <a:prstDash val="solid"/>
              <a:headEnd type="none" w="med" len="med"/>
              <a:tailEnd type="arrow" w="med" len="med"/>
            </a:ln>
            <a:effectLst/>
          </p:spPr>
        </p:cxnSp>
        <p:grpSp>
          <p:nvGrpSpPr>
            <p:cNvPr id="495" name="Group 494">
              <a:extLst>
                <a:ext uri="{FF2B5EF4-FFF2-40B4-BE49-F238E27FC236}">
                  <a16:creationId xmlns:a16="http://schemas.microsoft.com/office/drawing/2014/main" id="{C8114E82-B3C4-A5AC-6235-EA2BD9ECE6D5}"/>
                </a:ext>
              </a:extLst>
            </p:cNvPr>
            <p:cNvGrpSpPr/>
            <p:nvPr/>
          </p:nvGrpSpPr>
          <p:grpSpPr>
            <a:xfrm flipH="1">
              <a:off x="5793774" y="3301795"/>
              <a:ext cx="849870" cy="499460"/>
              <a:chOff x="1249345" y="3301795"/>
              <a:chExt cx="849870" cy="499460"/>
            </a:xfrm>
          </p:grpSpPr>
          <p:sp>
            <p:nvSpPr>
              <p:cNvPr id="496" name="Arc 495">
                <a:extLst>
                  <a:ext uri="{FF2B5EF4-FFF2-40B4-BE49-F238E27FC236}">
                    <a16:creationId xmlns:a16="http://schemas.microsoft.com/office/drawing/2014/main" id="{502DD1D6-51C6-CFAE-CBEF-94943EB93A33}"/>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7" name="Arc 496">
                <a:extLst>
                  <a:ext uri="{FF2B5EF4-FFF2-40B4-BE49-F238E27FC236}">
                    <a16:creationId xmlns:a16="http://schemas.microsoft.com/office/drawing/2014/main" id="{4DD8AEAA-E839-6E9F-199B-493A675F7E7F}"/>
                  </a:ext>
                </a:extLst>
              </p:cNvPr>
              <p:cNvSpPr/>
              <p:nvPr/>
            </p:nvSpPr>
            <p:spPr>
              <a:xfrm rot="10800000" flipV="1">
                <a:off x="1249345"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8" name="Straight Connector 497">
                <a:extLst>
                  <a:ext uri="{FF2B5EF4-FFF2-40B4-BE49-F238E27FC236}">
                    <a16:creationId xmlns:a16="http://schemas.microsoft.com/office/drawing/2014/main" id="{AAF6E4B8-300B-18D4-F645-3E499E1B1F4C}"/>
                  </a:ext>
                </a:extLst>
              </p:cNvPr>
              <p:cNvCxnSpPr>
                <a:cxnSpLocks/>
                <a:stCxn id="497" idx="0"/>
              </p:cNvCxnSpPr>
              <p:nvPr/>
            </p:nvCxnSpPr>
            <p:spPr>
              <a:xfrm>
                <a:off x="1341145" y="3617655"/>
                <a:ext cx="681269" cy="0"/>
              </a:xfrm>
              <a:prstGeom prst="line">
                <a:avLst/>
              </a:prstGeom>
              <a:noFill/>
              <a:ln w="19050" cap="rnd" cmpd="sng" algn="ctr">
                <a:solidFill>
                  <a:schemeClr val="accent1"/>
                </a:solidFill>
                <a:prstDash val="solid"/>
                <a:headEnd type="none" w="med" len="med"/>
                <a:tailEnd type="none" w="lg" len="sm"/>
              </a:ln>
              <a:effectLst/>
            </p:spPr>
          </p:cxnSp>
          <p:cxnSp>
            <p:nvCxnSpPr>
              <p:cNvPr id="499" name="Straight Connector 498">
                <a:extLst>
                  <a:ext uri="{FF2B5EF4-FFF2-40B4-BE49-F238E27FC236}">
                    <a16:creationId xmlns:a16="http://schemas.microsoft.com/office/drawing/2014/main" id="{F2CA24BC-333C-03CF-B892-8A33B6238B33}"/>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grpSp>
      <p:grpSp>
        <p:nvGrpSpPr>
          <p:cNvPr id="451" name="Group 450">
            <a:extLst>
              <a:ext uri="{FF2B5EF4-FFF2-40B4-BE49-F238E27FC236}">
                <a16:creationId xmlns:a16="http://schemas.microsoft.com/office/drawing/2014/main" id="{C6CE03B9-364E-3775-5E22-C6F84D29FCAB}"/>
              </a:ext>
              <a:ext uri="{C183D7F6-B498-43B3-948B-1728B52AA6E4}">
                <adec:decorative xmlns:adec="http://schemas.microsoft.com/office/drawing/2017/decorative" val="1"/>
              </a:ext>
            </a:extLst>
          </p:cNvPr>
          <p:cNvGrpSpPr/>
          <p:nvPr/>
        </p:nvGrpSpPr>
        <p:grpSpPr>
          <a:xfrm>
            <a:off x="4859541" y="2580083"/>
            <a:ext cx="708487" cy="1635457"/>
            <a:chOff x="4858521" y="3301795"/>
            <a:chExt cx="708487" cy="1635457"/>
          </a:xfrm>
        </p:grpSpPr>
        <p:grpSp>
          <p:nvGrpSpPr>
            <p:cNvPr id="485" name="Group 484">
              <a:extLst>
                <a:ext uri="{FF2B5EF4-FFF2-40B4-BE49-F238E27FC236}">
                  <a16:creationId xmlns:a16="http://schemas.microsoft.com/office/drawing/2014/main" id="{AE1C9EC1-99EF-7841-2892-45AE78D705E5}"/>
                </a:ext>
              </a:extLst>
            </p:cNvPr>
            <p:cNvGrpSpPr/>
            <p:nvPr/>
          </p:nvGrpSpPr>
          <p:grpSpPr>
            <a:xfrm flipH="1">
              <a:off x="4858521" y="3301795"/>
              <a:ext cx="708487" cy="499460"/>
              <a:chOff x="1390728" y="3301795"/>
              <a:chExt cx="708487" cy="499460"/>
            </a:xfrm>
          </p:grpSpPr>
          <p:sp>
            <p:nvSpPr>
              <p:cNvPr id="488" name="Arc 487">
                <a:extLst>
                  <a:ext uri="{FF2B5EF4-FFF2-40B4-BE49-F238E27FC236}">
                    <a16:creationId xmlns:a16="http://schemas.microsoft.com/office/drawing/2014/main" id="{A9EA2621-A792-B818-BC35-3F275C233D0D}"/>
                  </a:ext>
                </a:extLst>
              </p:cNvPr>
              <p:cNvSpPr/>
              <p:nvPr/>
            </p:nvSpPr>
            <p:spPr>
              <a:xfrm flipV="1">
                <a:off x="1915615" y="34340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1" name="Arc 490">
                <a:extLst>
                  <a:ext uri="{FF2B5EF4-FFF2-40B4-BE49-F238E27FC236}">
                    <a16:creationId xmlns:a16="http://schemas.microsoft.com/office/drawing/2014/main" id="{CA3A5A72-2427-D12D-EA4D-8FF17AED51D8}"/>
                  </a:ext>
                </a:extLst>
              </p:cNvPr>
              <p:cNvSpPr/>
              <p:nvPr/>
            </p:nvSpPr>
            <p:spPr>
              <a:xfrm rot="10800000" flipV="1">
                <a:off x="1390728" y="3617655"/>
                <a:ext cx="183600" cy="183600"/>
              </a:xfrm>
              <a:prstGeom prst="arc">
                <a:avLst/>
              </a:prstGeom>
              <a:ln w="19050" cap="rnd">
                <a:solidFill>
                  <a:schemeClr val="accent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492" name="Straight Connector 491">
                <a:extLst>
                  <a:ext uri="{FF2B5EF4-FFF2-40B4-BE49-F238E27FC236}">
                    <a16:creationId xmlns:a16="http://schemas.microsoft.com/office/drawing/2014/main" id="{58DAFBE7-A94B-7B51-2B64-A9BB11417F54}"/>
                  </a:ext>
                </a:extLst>
              </p:cNvPr>
              <p:cNvCxnSpPr>
                <a:cxnSpLocks/>
                <a:stCxn id="491" idx="0"/>
              </p:cNvCxnSpPr>
              <p:nvPr/>
            </p:nvCxnSpPr>
            <p:spPr>
              <a:xfrm>
                <a:off x="1482528" y="3617655"/>
                <a:ext cx="527246" cy="0"/>
              </a:xfrm>
              <a:prstGeom prst="line">
                <a:avLst/>
              </a:prstGeom>
              <a:noFill/>
              <a:ln w="19050" cap="rnd" cmpd="sng" algn="ctr">
                <a:solidFill>
                  <a:schemeClr val="accent1"/>
                </a:solidFill>
                <a:prstDash val="solid"/>
                <a:headEnd type="none" w="med" len="med"/>
                <a:tailEnd type="none" w="lg" len="sm"/>
              </a:ln>
              <a:effectLst/>
            </p:spPr>
          </p:cxnSp>
          <p:cxnSp>
            <p:nvCxnSpPr>
              <p:cNvPr id="493" name="Straight Connector 492">
                <a:extLst>
                  <a:ext uri="{FF2B5EF4-FFF2-40B4-BE49-F238E27FC236}">
                    <a16:creationId xmlns:a16="http://schemas.microsoft.com/office/drawing/2014/main" id="{5260E292-B99C-9029-E6FF-9505B3C0C84E}"/>
                  </a:ext>
                </a:extLst>
              </p:cNvPr>
              <p:cNvCxnSpPr>
                <a:cxnSpLocks/>
              </p:cNvCxnSpPr>
              <p:nvPr/>
            </p:nvCxnSpPr>
            <p:spPr>
              <a:xfrm>
                <a:off x="2099215" y="3301795"/>
                <a:ext cx="0" cy="222455"/>
              </a:xfrm>
              <a:prstGeom prst="line">
                <a:avLst/>
              </a:prstGeom>
              <a:noFill/>
              <a:ln w="19050" cap="rnd" cmpd="sng" algn="ctr">
                <a:solidFill>
                  <a:schemeClr val="accent1"/>
                </a:solidFill>
                <a:prstDash val="solid"/>
                <a:headEnd type="none" w="med" len="med"/>
                <a:tailEnd type="none" w="lg" len="sm"/>
              </a:ln>
              <a:effectLst/>
            </p:spPr>
          </p:cxnSp>
        </p:grpSp>
        <p:cxnSp>
          <p:nvCxnSpPr>
            <p:cNvPr id="486" name="Straight Connector 485">
              <a:extLst>
                <a:ext uri="{FF2B5EF4-FFF2-40B4-BE49-F238E27FC236}">
                  <a16:creationId xmlns:a16="http://schemas.microsoft.com/office/drawing/2014/main" id="{86487AF7-AF08-3BE5-2B72-A31DB0CCDBEC}"/>
                </a:ext>
              </a:extLst>
            </p:cNvPr>
            <p:cNvCxnSpPr>
              <a:cxnSpLocks/>
              <a:stCxn id="491" idx="2"/>
              <a:endCxn id="21" idx="0"/>
            </p:cNvCxnSpPr>
            <p:nvPr/>
          </p:nvCxnSpPr>
          <p:spPr>
            <a:xfrm flipH="1">
              <a:off x="5560100" y="3709455"/>
              <a:ext cx="6908" cy="1227797"/>
            </a:xfrm>
            <a:prstGeom prst="line">
              <a:avLst/>
            </a:prstGeom>
            <a:noFill/>
            <a:ln w="19050" cap="rnd" cmpd="sng" algn="ctr">
              <a:solidFill>
                <a:schemeClr val="accent1"/>
              </a:solidFill>
              <a:prstDash val="solid"/>
              <a:headEnd type="none" w="med" len="med"/>
              <a:tailEnd type="arrow" w="med" len="med"/>
            </a:ln>
            <a:effectLst/>
          </p:spPr>
        </p:cxnSp>
      </p:grpSp>
      <p:sp>
        <p:nvSpPr>
          <p:cNvPr id="452" name="Rectangle: Rounded Corners 24">
            <a:extLst>
              <a:ext uri="{FF2B5EF4-FFF2-40B4-BE49-F238E27FC236}">
                <a16:creationId xmlns:a16="http://schemas.microsoft.com/office/drawing/2014/main" id="{279A738E-94AD-00F2-3638-AEE907762BA0}"/>
              </a:ext>
            </a:extLst>
          </p:cNvPr>
          <p:cNvSpPr/>
          <p:nvPr/>
        </p:nvSpPr>
        <p:spPr bwMode="auto">
          <a:xfrm>
            <a:off x="89034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Spark</a:t>
            </a:r>
          </a:p>
        </p:txBody>
      </p:sp>
      <p:sp>
        <p:nvSpPr>
          <p:cNvPr id="453" name="Rectangle: Rounded Corners 23">
            <a:extLst>
              <a:ext uri="{FF2B5EF4-FFF2-40B4-BE49-F238E27FC236}">
                <a16:creationId xmlns:a16="http://schemas.microsoft.com/office/drawing/2014/main" id="{323B2B64-F1C2-51BA-9D54-369CAFAFED1E}"/>
              </a:ext>
            </a:extLst>
          </p:cNvPr>
          <p:cNvSpPr/>
          <p:nvPr/>
        </p:nvSpPr>
        <p:spPr bwMode="auto">
          <a:xfrm>
            <a:off x="1973888"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T-SQL</a:t>
            </a:r>
          </a:p>
        </p:txBody>
      </p:sp>
      <p:sp>
        <p:nvSpPr>
          <p:cNvPr id="455" name="Rectangle: Rounded Corners 25">
            <a:extLst>
              <a:ext uri="{FF2B5EF4-FFF2-40B4-BE49-F238E27FC236}">
                <a16:creationId xmlns:a16="http://schemas.microsoft.com/office/drawing/2014/main" id="{D72EE884-4933-ADDB-3193-6030B91D2D83}"/>
              </a:ext>
            </a:extLst>
          </p:cNvPr>
          <p:cNvSpPr/>
          <p:nvPr/>
        </p:nvSpPr>
        <p:spPr bwMode="auto">
          <a:xfrm>
            <a:off x="5224520"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KQL</a:t>
            </a:r>
          </a:p>
        </p:txBody>
      </p:sp>
      <p:sp>
        <p:nvSpPr>
          <p:cNvPr id="456" name="Rectangle: Rounded Corners 28">
            <a:extLst>
              <a:ext uri="{FF2B5EF4-FFF2-40B4-BE49-F238E27FC236}">
                <a16:creationId xmlns:a16="http://schemas.microsoft.com/office/drawing/2014/main" id="{A77BA497-734C-EE81-3516-72CAFFF5680D}"/>
              </a:ext>
            </a:extLst>
          </p:cNvPr>
          <p:cNvSpPr/>
          <p:nvPr/>
        </p:nvSpPr>
        <p:spPr bwMode="auto">
          <a:xfrm>
            <a:off x="6308064" y="3016144"/>
            <a:ext cx="673200" cy="673200"/>
          </a:xfrm>
          <a:prstGeom prst="ellipse">
            <a:avLst/>
          </a:prstGeom>
          <a:gradFill flip="none" rotWithShape="1">
            <a:gsLst>
              <a:gs pos="100000">
                <a:schemeClr val="accent1"/>
              </a:gs>
              <a:gs pos="0">
                <a:schemeClr val="accent5"/>
              </a:gs>
            </a:gsLst>
            <a:path path="circle">
              <a:fillToRect r="100000" b="100000"/>
            </a:path>
            <a:tileRect l="-100000" t="-100000"/>
          </a:gradFill>
          <a:ln w="9525" cap="flat" cmpd="sng" algn="ctr">
            <a:noFill/>
            <a:prstDash val="solid"/>
            <a:headEnd type="none" w="med" len="med"/>
            <a:tailEnd type="none" w="med" len="med"/>
          </a:ln>
          <a:effectLst>
            <a:outerShdw blurRad="50800" dist="38100" dir="2700000" algn="tl" rotWithShape="0">
              <a:schemeClr val="tx2">
                <a:alpha val="22000"/>
              </a:scheme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Analysis</a:t>
            </a:r>
            <a:b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br>
            <a:r>
              <a:rPr kumimoji="0" lang="en-US" sz="900" b="0" i="0" u="none" strike="noStrike" kern="0" cap="none" spc="0" normalizeH="0" baseline="0" noProof="0">
                <a:ln>
                  <a:noFill/>
                </a:ln>
                <a:solidFill>
                  <a:srgbClr val="FFFFFF"/>
                </a:solidFill>
                <a:effectLst/>
                <a:uLnTx/>
                <a:uFillTx/>
                <a:latin typeface="Segoe UI Semibold"/>
                <a:ea typeface="+mn-ea"/>
                <a:cs typeface="Segoe UI" pitchFamily="34" charset="0"/>
              </a:rPr>
              <a:t>Services</a:t>
            </a:r>
          </a:p>
        </p:txBody>
      </p:sp>
      <p:sp>
        <p:nvSpPr>
          <p:cNvPr id="479" name="TextBox 478">
            <a:extLst>
              <a:ext uri="{FF2B5EF4-FFF2-40B4-BE49-F238E27FC236}">
                <a16:creationId xmlns:a16="http://schemas.microsoft.com/office/drawing/2014/main" id="{C39452EC-CE84-C6D7-B721-155100E9C984}"/>
              </a:ext>
            </a:extLst>
          </p:cNvPr>
          <p:cNvSpPr txBox="1"/>
          <p:nvPr/>
        </p:nvSpPr>
        <p:spPr>
          <a:xfrm>
            <a:off x="883865"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Customers</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360</a:t>
            </a:r>
          </a:p>
        </p:txBody>
      </p:sp>
      <p:sp>
        <p:nvSpPr>
          <p:cNvPr id="471" name="TextBox 470">
            <a:extLst>
              <a:ext uri="{FF2B5EF4-FFF2-40B4-BE49-F238E27FC236}">
                <a16:creationId xmlns:a16="http://schemas.microsoft.com/office/drawing/2014/main" id="{2113C0BB-39F8-1434-4AE1-D6F7FCEA4B15}"/>
              </a:ext>
            </a:extLst>
          </p:cNvPr>
          <p:cNvSpPr txBox="1"/>
          <p:nvPr/>
        </p:nvSpPr>
        <p:spPr>
          <a:xfrm>
            <a:off x="1965472" y="4653144"/>
            <a:ext cx="686157" cy="1384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Finance</a:t>
            </a:r>
          </a:p>
        </p:txBody>
      </p:sp>
      <p:sp>
        <p:nvSpPr>
          <p:cNvPr id="467" name="TextBox 466">
            <a:extLst>
              <a:ext uri="{FF2B5EF4-FFF2-40B4-BE49-F238E27FC236}">
                <a16:creationId xmlns:a16="http://schemas.microsoft.com/office/drawing/2014/main" id="{4C4D8173-696D-B780-6D11-7FF8C3EE48BC}"/>
              </a:ext>
            </a:extLst>
          </p:cNvPr>
          <p:cNvSpPr txBox="1"/>
          <p:nvPr/>
        </p:nvSpPr>
        <p:spPr>
          <a:xfrm>
            <a:off x="5224949"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Service Telemetry</a:t>
            </a:r>
          </a:p>
        </p:txBody>
      </p:sp>
      <p:sp>
        <p:nvSpPr>
          <p:cNvPr id="463" name="TextBox 462">
            <a:extLst>
              <a:ext uri="{FF2B5EF4-FFF2-40B4-BE49-F238E27FC236}">
                <a16:creationId xmlns:a16="http://schemas.microsoft.com/office/drawing/2014/main" id="{FB20024F-C64D-4149-7A94-98614F067B68}"/>
              </a:ext>
            </a:extLst>
          </p:cNvPr>
          <p:cNvSpPr txBox="1"/>
          <p:nvPr/>
        </p:nvSpPr>
        <p:spPr>
          <a:xfrm>
            <a:off x="6308780" y="4653144"/>
            <a:ext cx="686157"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900" b="0" i="0" u="none" strike="noStrike" kern="0" cap="none" spc="0" normalizeH="0" baseline="0">
                <a:ln>
                  <a:noFill/>
                </a:ln>
                <a:effectLst/>
                <a:uLnTx/>
                <a:uFillTx/>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Business KPIs</a:t>
            </a:r>
          </a:p>
        </p:txBody>
      </p:sp>
      <p:sp>
        <p:nvSpPr>
          <p:cNvPr id="187" name="Rounded Rectangle 14">
            <a:extLst>
              <a:ext uri="{FF2B5EF4-FFF2-40B4-BE49-F238E27FC236}">
                <a16:creationId xmlns:a16="http://schemas.microsoft.com/office/drawing/2014/main" id="{8DBB02C7-E602-0AF1-ED68-C457ECF16617}"/>
              </a:ext>
            </a:extLst>
          </p:cNvPr>
          <p:cNvSpPr/>
          <p:nvPr/>
        </p:nvSpPr>
        <p:spPr>
          <a:xfrm>
            <a:off x="731319"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5" name="Rounded Rectangle 15">
            <a:extLst>
              <a:ext uri="{FF2B5EF4-FFF2-40B4-BE49-F238E27FC236}">
                <a16:creationId xmlns:a16="http://schemas.microsoft.com/office/drawing/2014/main" id="{F25CC0B3-D10C-E776-759A-5EB23D67FD89}"/>
              </a:ext>
            </a:extLst>
          </p:cNvPr>
          <p:cNvSpPr/>
          <p:nvPr/>
        </p:nvSpPr>
        <p:spPr>
          <a:xfrm>
            <a:off x="1649670"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sp>
        <p:nvSpPr>
          <p:cNvPr id="183" name="Rounded Rectangle 17">
            <a:extLst>
              <a:ext uri="{FF2B5EF4-FFF2-40B4-BE49-F238E27FC236}">
                <a16:creationId xmlns:a16="http://schemas.microsoft.com/office/drawing/2014/main" id="{04A95F16-58E5-DDC9-B731-C010AC7F4235}"/>
              </a:ext>
            </a:extLst>
          </p:cNvPr>
          <p:cNvSpPr/>
          <p:nvPr/>
        </p:nvSpPr>
        <p:spPr>
          <a:xfrm>
            <a:off x="2568021"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33" name="Graphic 132">
            <a:extLst>
              <a:ext uri="{FF2B5EF4-FFF2-40B4-BE49-F238E27FC236}">
                <a16:creationId xmlns:a16="http://schemas.microsoft.com/office/drawing/2014/main" id="{50DCCE8D-F53A-2F70-81DC-C4C64374007F}"/>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453" r="-2453"/>
          <a:stretch/>
        </p:blipFill>
        <p:spPr>
          <a:xfrm>
            <a:off x="991772" y="1927767"/>
            <a:ext cx="380232" cy="362452"/>
          </a:xfrm>
          <a:prstGeom prst="rect">
            <a:avLst/>
          </a:prstGeom>
        </p:spPr>
      </p:pic>
      <p:pic>
        <p:nvPicPr>
          <p:cNvPr id="134" name="Graphic 133">
            <a:extLst>
              <a:ext uri="{FF2B5EF4-FFF2-40B4-BE49-F238E27FC236}">
                <a16:creationId xmlns:a16="http://schemas.microsoft.com/office/drawing/2014/main" id="{77F67A91-D584-13DC-1064-211B8E12669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453" r="-2453"/>
          <a:stretch/>
        </p:blipFill>
        <p:spPr>
          <a:xfrm>
            <a:off x="1910125" y="1927768"/>
            <a:ext cx="380230" cy="362450"/>
          </a:xfrm>
          <a:prstGeom prst="rect">
            <a:avLst/>
          </a:prstGeom>
        </p:spPr>
      </p:pic>
      <p:pic>
        <p:nvPicPr>
          <p:cNvPr id="166" name="Graphic 165">
            <a:extLst>
              <a:ext uri="{FF2B5EF4-FFF2-40B4-BE49-F238E27FC236}">
                <a16:creationId xmlns:a16="http://schemas.microsoft.com/office/drawing/2014/main" id="{1A636C92-39BD-1A69-DF68-CEE26257C997}"/>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2453" r="-2453"/>
          <a:stretch/>
        </p:blipFill>
        <p:spPr>
          <a:xfrm>
            <a:off x="2828476" y="1927767"/>
            <a:ext cx="380232" cy="362452"/>
          </a:xfrm>
          <a:prstGeom prst="rect">
            <a:avLst/>
          </a:prstGeom>
        </p:spPr>
      </p:pic>
      <p:sp>
        <p:nvSpPr>
          <p:cNvPr id="181" name="Rounded Rectangle 16">
            <a:extLst>
              <a:ext uri="{FF2B5EF4-FFF2-40B4-BE49-F238E27FC236}">
                <a16:creationId xmlns:a16="http://schemas.microsoft.com/office/drawing/2014/main" id="{62392FF3-9FAD-8EB0-953D-52FA7B82A6D6}"/>
              </a:ext>
            </a:extLst>
          </p:cNvPr>
          <p:cNvSpPr/>
          <p:nvPr/>
        </p:nvSpPr>
        <p:spPr>
          <a:xfrm>
            <a:off x="3486372"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68" name="Graphic 167">
            <a:extLst>
              <a:ext uri="{FF2B5EF4-FFF2-40B4-BE49-F238E27FC236}">
                <a16:creationId xmlns:a16="http://schemas.microsoft.com/office/drawing/2014/main" id="{E8C44A16-27D1-7838-F195-22243BA22286}"/>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2453" r="-2453"/>
          <a:stretch/>
        </p:blipFill>
        <p:spPr>
          <a:xfrm>
            <a:off x="3735981" y="1917427"/>
            <a:ext cx="401927" cy="383133"/>
          </a:xfrm>
          <a:prstGeom prst="rect">
            <a:avLst/>
          </a:prstGeom>
        </p:spPr>
      </p:pic>
      <p:sp>
        <p:nvSpPr>
          <p:cNvPr id="179" name="Rounded Rectangle 18">
            <a:extLst>
              <a:ext uri="{FF2B5EF4-FFF2-40B4-BE49-F238E27FC236}">
                <a16:creationId xmlns:a16="http://schemas.microsoft.com/office/drawing/2014/main" id="{A9E0F115-4C87-21B0-B3A7-BFFFBA76AA05}"/>
              </a:ext>
            </a:extLst>
          </p:cNvPr>
          <p:cNvSpPr/>
          <p:nvPr/>
        </p:nvSpPr>
        <p:spPr>
          <a:xfrm>
            <a:off x="4404723" y="1838367"/>
            <a:ext cx="901138"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0" name="Graphic 169">
            <a:extLst>
              <a:ext uri="{FF2B5EF4-FFF2-40B4-BE49-F238E27FC236}">
                <a16:creationId xmlns:a16="http://schemas.microsoft.com/office/drawing/2014/main" id="{67C833F0-9249-1B9B-A428-1CD4912EE40B}"/>
              </a:ext>
            </a:extLst>
          </p:cNvPr>
          <p:cNvPicPr>
            <a:picLocks noChangeAspect="1"/>
          </p:cNvPicPr>
          <p:nvPr/>
        </p:nvPicPr>
        <p:blipFill rotWithShape="1">
          <a:blip r:embed="rId12">
            <a:extLst>
              <a:ext uri="{96DAC541-7B7A-43D3-8B79-37D633B846F1}">
                <asvg:svgBlip xmlns:asvg="http://schemas.microsoft.com/office/drawing/2016/SVG/main" r:embed="rId13"/>
              </a:ext>
            </a:extLst>
          </a:blip>
          <a:srcRect l="-2453" r="-2453"/>
          <a:stretch/>
        </p:blipFill>
        <p:spPr>
          <a:xfrm>
            <a:off x="4656453" y="1919447"/>
            <a:ext cx="397687" cy="379092"/>
          </a:xfrm>
          <a:prstGeom prst="rect">
            <a:avLst/>
          </a:prstGeom>
        </p:spPr>
      </p:pic>
      <p:sp>
        <p:nvSpPr>
          <p:cNvPr id="177" name="Rounded Rectangle 19">
            <a:extLst>
              <a:ext uri="{FF2B5EF4-FFF2-40B4-BE49-F238E27FC236}">
                <a16:creationId xmlns:a16="http://schemas.microsoft.com/office/drawing/2014/main" id="{06D63D28-BBCF-94C8-F3E8-FE3A592F4EC8}"/>
              </a:ext>
            </a:extLst>
          </p:cNvPr>
          <p:cNvSpPr/>
          <p:nvPr/>
        </p:nvSpPr>
        <p:spPr>
          <a:xfrm>
            <a:off x="5323074"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2" name="Graphic 171">
            <a:extLst>
              <a:ext uri="{FF2B5EF4-FFF2-40B4-BE49-F238E27FC236}">
                <a16:creationId xmlns:a16="http://schemas.microsoft.com/office/drawing/2014/main" id="{5507DD24-BBCF-378C-4640-9F221A0EFBBA}"/>
              </a:ext>
            </a:extLst>
          </p:cNvPr>
          <p:cNvPicPr>
            <a:picLocks noChangeAspect="1"/>
          </p:cNvPicPr>
          <p:nvPr/>
        </p:nvPicPr>
        <p:blipFill rotWithShape="1">
          <a:blip r:embed="rId14">
            <a:extLst>
              <a:ext uri="{96DAC541-7B7A-43D3-8B79-37D633B846F1}">
                <asvg:svgBlip xmlns:asvg="http://schemas.microsoft.com/office/drawing/2016/SVG/main" r:embed="rId15"/>
              </a:ext>
            </a:extLst>
          </a:blip>
          <a:srcRect l="-2453" r="-2453"/>
          <a:stretch/>
        </p:blipFill>
        <p:spPr>
          <a:xfrm>
            <a:off x="5582963" y="1927767"/>
            <a:ext cx="380232" cy="362452"/>
          </a:xfrm>
          <a:prstGeom prst="rect">
            <a:avLst/>
          </a:prstGeom>
        </p:spPr>
      </p:pic>
      <p:sp>
        <p:nvSpPr>
          <p:cNvPr id="175" name="Rounded Rectangle 19">
            <a:extLst>
              <a:ext uri="{FF2B5EF4-FFF2-40B4-BE49-F238E27FC236}">
                <a16:creationId xmlns:a16="http://schemas.microsoft.com/office/drawing/2014/main" id="{C5EACD05-4BDB-1EC2-001B-281206F8F4FB}"/>
              </a:ext>
            </a:extLst>
          </p:cNvPr>
          <p:cNvSpPr/>
          <p:nvPr/>
        </p:nvSpPr>
        <p:spPr>
          <a:xfrm>
            <a:off x="6240290" y="1838367"/>
            <a:ext cx="900000" cy="868680"/>
          </a:xfrm>
          <a:prstGeom prst="roundRect">
            <a:avLst>
              <a:gd name="adj" fmla="val 6586"/>
            </a:avLst>
          </a:prstGeom>
          <a:solidFill>
            <a:schemeClr val="bg1"/>
          </a:solidFill>
          <a:ln w="9525" cap="flat" cmpd="sng" algn="ctr">
            <a:noFill/>
            <a:prstDash val="solid"/>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91F2C"/>
              </a:solidFill>
              <a:effectLst/>
              <a:uLnTx/>
              <a:uFillTx/>
              <a:latin typeface="Segoe UI"/>
              <a:ea typeface="+mn-ea"/>
              <a:cs typeface="Segoe UI" pitchFamily="34" charset="0"/>
            </a:endParaRPr>
          </a:p>
        </p:txBody>
      </p:sp>
      <p:pic>
        <p:nvPicPr>
          <p:cNvPr id="174" name="Graphic 173">
            <a:extLst>
              <a:ext uri="{FF2B5EF4-FFF2-40B4-BE49-F238E27FC236}">
                <a16:creationId xmlns:a16="http://schemas.microsoft.com/office/drawing/2014/main" id="{2E4EBB10-98E8-FC1C-DE64-67D94DAB81AB}"/>
              </a:ext>
            </a:extLst>
          </p:cNvPr>
          <p:cNvPicPr>
            <a:picLocks noChangeAspect="1"/>
          </p:cNvPicPr>
          <p:nvPr/>
        </p:nvPicPr>
        <p:blipFill>
          <a:blip r:embed="rId16">
            <a:alphaModFix/>
            <a:extLst>
              <a:ext uri="{96DAC541-7B7A-43D3-8B79-37D633B846F1}">
                <asvg:svgBlip xmlns:asvg="http://schemas.microsoft.com/office/drawing/2016/SVG/main" r:embed="rId17"/>
              </a:ext>
            </a:extLst>
          </a:blip>
          <a:stretch>
            <a:fillRect/>
          </a:stretch>
        </p:blipFill>
        <p:spPr>
          <a:xfrm>
            <a:off x="6547576" y="1965722"/>
            <a:ext cx="285428" cy="286543"/>
          </a:xfrm>
          <a:prstGeom prst="rect">
            <a:avLst/>
          </a:prstGeom>
        </p:spPr>
      </p:pic>
      <p:sp>
        <p:nvSpPr>
          <p:cNvPr id="188" name="Rounded Rectangle 14">
            <a:extLst>
              <a:ext uri="{FF2B5EF4-FFF2-40B4-BE49-F238E27FC236}">
                <a16:creationId xmlns:a16="http://schemas.microsoft.com/office/drawing/2014/main" id="{4442068E-9EB1-04B9-0845-37FD2E23900E}"/>
              </a:ext>
            </a:extLst>
          </p:cNvPr>
          <p:cNvSpPr/>
          <p:nvPr/>
        </p:nvSpPr>
        <p:spPr>
          <a:xfrm>
            <a:off x="868106" y="2348158"/>
            <a:ext cx="626271"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Factory</a:t>
            </a:r>
          </a:p>
        </p:txBody>
      </p:sp>
      <p:sp>
        <p:nvSpPr>
          <p:cNvPr id="186" name="Rounded Rectangle 15">
            <a:extLst>
              <a:ext uri="{FF2B5EF4-FFF2-40B4-BE49-F238E27FC236}">
                <a16:creationId xmlns:a16="http://schemas.microsoft.com/office/drawing/2014/main" id="{9EFFB6D9-1184-DFE3-3F22-D912C14E3D32}"/>
              </a:ext>
            </a:extLst>
          </p:cNvPr>
          <p:cNvSpPr/>
          <p:nvPr/>
        </p:nvSpPr>
        <p:spPr>
          <a:xfrm>
            <a:off x="1703341" y="2348156"/>
            <a:ext cx="792504"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Engineering</a:t>
            </a:r>
          </a:p>
        </p:txBody>
      </p:sp>
      <p:sp>
        <p:nvSpPr>
          <p:cNvPr id="184" name="Rounded Rectangle 17">
            <a:extLst>
              <a:ext uri="{FF2B5EF4-FFF2-40B4-BE49-F238E27FC236}">
                <a16:creationId xmlns:a16="http://schemas.microsoft.com/office/drawing/2014/main" id="{329C1579-AD87-AFD7-D34C-6F7BE695C622}"/>
              </a:ext>
            </a:extLst>
          </p:cNvPr>
          <p:cNvSpPr/>
          <p:nvPr/>
        </p:nvSpPr>
        <p:spPr>
          <a:xfrm>
            <a:off x="2639089"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Science</a:t>
            </a:r>
          </a:p>
        </p:txBody>
      </p:sp>
      <p:sp>
        <p:nvSpPr>
          <p:cNvPr id="182" name="Rounded Rectangle 181">
            <a:extLst>
              <a:ext uri="{FF2B5EF4-FFF2-40B4-BE49-F238E27FC236}">
                <a16:creationId xmlns:a16="http://schemas.microsoft.com/office/drawing/2014/main" id="{ECD19E41-5DF2-2EC0-C643-036411D552C9}"/>
              </a:ext>
            </a:extLst>
          </p:cNvPr>
          <p:cNvSpPr/>
          <p:nvPr/>
        </p:nvSpPr>
        <p:spPr>
          <a:xfrm>
            <a:off x="3557441" y="2348157"/>
            <a:ext cx="757712"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Data</a:t>
            </a:r>
            <a:br>
              <a:rPr kumimoji="0" lang="en-US" sz="900" b="0" i="0" u="none" strike="noStrike" kern="0" cap="none" spc="0" normalizeH="0" baseline="0" noProof="0">
                <a:ln>
                  <a:noFill/>
                </a:ln>
                <a:solidFill>
                  <a:srgbClr val="000000"/>
                </a:solidFill>
                <a:effectLst/>
                <a:uLnTx/>
                <a:uFillTx/>
                <a:latin typeface="Segoe UI Semibold"/>
                <a:ea typeface="+mn-ea"/>
                <a:cs typeface="+mn-cs"/>
              </a:rPr>
            </a:br>
            <a:r>
              <a:rPr kumimoji="0" lang="en-US" sz="900" b="0" i="0" u="none" strike="noStrike" kern="0" cap="none" spc="0" normalizeH="0" baseline="0" noProof="0">
                <a:ln>
                  <a:noFill/>
                </a:ln>
                <a:solidFill>
                  <a:srgbClr val="000000"/>
                </a:solidFill>
                <a:effectLst/>
                <a:uLnTx/>
                <a:uFillTx/>
                <a:latin typeface="Segoe UI Semibold"/>
                <a:ea typeface="+mn-ea"/>
                <a:cs typeface="+mn-cs"/>
              </a:rPr>
              <a:t>Warehouse</a:t>
            </a:r>
          </a:p>
        </p:txBody>
      </p:sp>
      <p:sp>
        <p:nvSpPr>
          <p:cNvPr id="180" name="Rounded Rectangle 18">
            <a:extLst>
              <a:ext uri="{FF2B5EF4-FFF2-40B4-BE49-F238E27FC236}">
                <a16:creationId xmlns:a16="http://schemas.microsoft.com/office/drawing/2014/main" id="{39AE294B-60B4-85F9-4DE0-316869FAA66C}"/>
              </a:ext>
            </a:extLst>
          </p:cNvPr>
          <p:cNvSpPr/>
          <p:nvPr/>
        </p:nvSpPr>
        <p:spPr>
          <a:xfrm>
            <a:off x="4407359" y="2353514"/>
            <a:ext cx="894582" cy="276999"/>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000000"/>
                </a:solidFill>
                <a:effectLst/>
                <a:uLnTx/>
                <a:uFillTx/>
                <a:latin typeface="Segoe UI Semibold"/>
                <a:ea typeface="+mn-ea"/>
                <a:cs typeface="+mn-cs"/>
              </a:rPr>
              <a:t>Real Time Intelligence</a:t>
            </a:r>
          </a:p>
        </p:txBody>
      </p:sp>
      <p:sp>
        <p:nvSpPr>
          <p:cNvPr id="178" name="Rounded Rectangle 19">
            <a:extLst>
              <a:ext uri="{FF2B5EF4-FFF2-40B4-BE49-F238E27FC236}">
                <a16:creationId xmlns:a16="http://schemas.microsoft.com/office/drawing/2014/main" id="{3C76AAE4-CF50-D8FD-36F7-12CED221726D}"/>
              </a:ext>
            </a:extLst>
          </p:cNvPr>
          <p:cNvSpPr/>
          <p:nvPr/>
        </p:nvSpPr>
        <p:spPr>
          <a:xfrm>
            <a:off x="5446335" y="2420092"/>
            <a:ext cx="653333" cy="143857"/>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Power BI</a:t>
            </a:r>
          </a:p>
        </p:txBody>
      </p:sp>
      <p:sp>
        <p:nvSpPr>
          <p:cNvPr id="176" name="Rounded Rectangle 19">
            <a:extLst>
              <a:ext uri="{FF2B5EF4-FFF2-40B4-BE49-F238E27FC236}">
                <a16:creationId xmlns:a16="http://schemas.microsoft.com/office/drawing/2014/main" id="{77F045EB-FADD-62B5-ABBB-F13E159C3FA7}"/>
              </a:ext>
            </a:extLst>
          </p:cNvPr>
          <p:cNvSpPr/>
          <p:nvPr/>
        </p:nvSpPr>
        <p:spPr>
          <a:xfrm>
            <a:off x="6284784" y="2348163"/>
            <a:ext cx="811013" cy="287715"/>
          </a:xfrm>
          <a:prstGeom prst="rect">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Data</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Activator</a:t>
            </a:r>
          </a:p>
        </p:txBody>
      </p:sp>
      <p:pic>
        <p:nvPicPr>
          <p:cNvPr id="21" name="Picture 20" descr="Folder icon">
            <a:extLst>
              <a:ext uri="{FF2B5EF4-FFF2-40B4-BE49-F238E27FC236}">
                <a16:creationId xmlns:a16="http://schemas.microsoft.com/office/drawing/2014/main" id="{C2490A4E-E075-AD4B-CD66-23182632D41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5577" y="4215540"/>
            <a:ext cx="431086" cy="431086"/>
          </a:xfrm>
          <a:prstGeom prst="rect">
            <a:avLst/>
          </a:prstGeom>
        </p:spPr>
      </p:pic>
      <p:pic>
        <p:nvPicPr>
          <p:cNvPr id="22" name="Picture 21" descr="Folder icon">
            <a:extLst>
              <a:ext uri="{FF2B5EF4-FFF2-40B4-BE49-F238E27FC236}">
                <a16:creationId xmlns:a16="http://schemas.microsoft.com/office/drawing/2014/main" id="{0A4DE1E2-77A4-2D13-4666-7AF51804B2FE}"/>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429120" y="4215540"/>
            <a:ext cx="431086" cy="431086"/>
          </a:xfrm>
          <a:prstGeom prst="rect">
            <a:avLst/>
          </a:prstGeom>
        </p:spPr>
      </p:pic>
      <p:pic>
        <p:nvPicPr>
          <p:cNvPr id="24" name="Picture 23" descr="Folder icon">
            <a:extLst>
              <a:ext uri="{FF2B5EF4-FFF2-40B4-BE49-F238E27FC236}">
                <a16:creationId xmlns:a16="http://schemas.microsoft.com/office/drawing/2014/main" id="{23461C27-8CD5-505F-86CB-BEBAAB60D9F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006948" y="4215540"/>
            <a:ext cx="431086" cy="431086"/>
          </a:xfrm>
          <a:prstGeom prst="rect">
            <a:avLst/>
          </a:prstGeom>
        </p:spPr>
      </p:pic>
      <p:pic>
        <p:nvPicPr>
          <p:cNvPr id="25" name="Picture 24" descr="Folder icon">
            <a:extLst>
              <a:ext uri="{FF2B5EF4-FFF2-40B4-BE49-F238E27FC236}">
                <a16:creationId xmlns:a16="http://schemas.microsoft.com/office/drawing/2014/main" id="{F8A4CDCE-B85B-36C4-C4DC-5CBC13AD4627}"/>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094467" y="4215540"/>
            <a:ext cx="431086" cy="431086"/>
          </a:xfrm>
          <a:prstGeom prst="rect">
            <a:avLst/>
          </a:prstGeom>
        </p:spPr>
      </p:pic>
      <p:pic>
        <p:nvPicPr>
          <p:cNvPr id="265" name="Picture 264">
            <a:extLst>
              <a:ext uri="{FF2B5EF4-FFF2-40B4-BE49-F238E27FC236}">
                <a16:creationId xmlns:a16="http://schemas.microsoft.com/office/drawing/2014/main" id="{6671E218-2DB1-3A3D-312D-487D7BDD93E8}"/>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5498394" y="5636282"/>
            <a:ext cx="640080" cy="640080"/>
          </a:xfrm>
          <a:prstGeom prst="rect">
            <a:avLst/>
          </a:prstGeom>
        </p:spPr>
      </p:pic>
      <p:pic>
        <p:nvPicPr>
          <p:cNvPr id="13" name="Graphic 12">
            <a:extLst>
              <a:ext uri="{FF2B5EF4-FFF2-40B4-BE49-F238E27FC236}">
                <a16:creationId xmlns:a16="http://schemas.microsoft.com/office/drawing/2014/main" id="{522B2013-9A70-6DA4-CD65-C23D89EC39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613969" y="5636282"/>
            <a:ext cx="643671" cy="640080"/>
          </a:xfrm>
          <a:prstGeom prst="rect">
            <a:avLst/>
          </a:prstGeom>
        </p:spPr>
      </p:pic>
      <p:pic>
        <p:nvPicPr>
          <p:cNvPr id="32" name="Graphic 31" descr="Azure Cosmos DB&#10; icon">
            <a:extLst>
              <a:ext uri="{FF2B5EF4-FFF2-40B4-BE49-F238E27FC236}">
                <a16:creationId xmlns:a16="http://schemas.microsoft.com/office/drawing/2014/main" id="{49D2D840-8706-4659-D2D1-BBED96F7A32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733135" y="5636282"/>
            <a:ext cx="640080" cy="640080"/>
          </a:xfrm>
          <a:prstGeom prst="rect">
            <a:avLst/>
          </a:prstGeom>
        </p:spPr>
      </p:pic>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393580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6" name="Straight Connector 35">
            <a:extLst>
              <a:ext uri="{FF2B5EF4-FFF2-40B4-BE49-F238E27FC236}">
                <a16:creationId xmlns:a16="http://schemas.microsoft.com/office/drawing/2014/main" id="{CDB4461A-9DFB-E2F0-EE78-204769080409}"/>
              </a:ext>
            </a:extLst>
          </p:cNvPr>
          <p:cNvCxnSpPr>
            <a:cxnSpLocks/>
          </p:cNvCxnSpPr>
          <p:nvPr/>
        </p:nvCxnSpPr>
        <p:spPr>
          <a:xfrm flipV="1">
            <a:off x="2053175" y="5212597"/>
            <a:ext cx="0" cy="379712"/>
          </a:xfrm>
          <a:prstGeom prst="line">
            <a:avLst/>
          </a:prstGeom>
          <a:noFill/>
          <a:ln w="19050" cap="rnd" cmpd="sng" algn="ctr">
            <a:solidFill>
              <a:schemeClr val="accent1"/>
            </a:solidFill>
            <a:prstDash val="solid"/>
            <a:headEnd type="none" w="med" len="med"/>
            <a:tailEnd type="arrow" w="med" len="med"/>
          </a:ln>
          <a:effectLst/>
        </p:spPr>
      </p:cxnSp>
      <p:cxnSp>
        <p:nvCxnSpPr>
          <p:cNvPr id="37" name="Straight Connector 36">
            <a:extLst>
              <a:ext uri="{FF2B5EF4-FFF2-40B4-BE49-F238E27FC236}">
                <a16:creationId xmlns:a16="http://schemas.microsoft.com/office/drawing/2014/main" id="{877BA2FA-7316-51DC-D877-E1E497D965AC}"/>
              </a:ext>
            </a:extLst>
          </p:cNvPr>
          <p:cNvCxnSpPr>
            <a:cxnSpLocks/>
          </p:cNvCxnSpPr>
          <p:nvPr/>
        </p:nvCxnSpPr>
        <p:spPr>
          <a:xfrm flipV="1">
            <a:off x="5818434" y="5212597"/>
            <a:ext cx="0" cy="379712"/>
          </a:xfrm>
          <a:prstGeom prst="line">
            <a:avLst/>
          </a:prstGeom>
          <a:noFill/>
          <a:ln w="19050" cap="rnd" cmpd="sng" algn="ctr">
            <a:solidFill>
              <a:schemeClr val="accent1"/>
            </a:solidFill>
            <a:prstDash val="solid"/>
            <a:headEnd type="none" w="med" len="med"/>
            <a:tailEnd type="arrow" w="med" len="med"/>
          </a:ln>
          <a:effectLst/>
        </p:spPr>
      </p:cxnSp>
    </p:spTree>
    <p:extLst>
      <p:ext uri="{BB962C8B-B14F-4D97-AF65-F5344CB8AC3E}">
        <p14:creationId xmlns:p14="http://schemas.microsoft.com/office/powerpoint/2010/main" val="1526455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89249" y="798575"/>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96669" y="1796986"/>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639294A4-8E03-91A7-8FB3-E13AD9D3B04E}"/>
              </a:ext>
            </a:extLst>
          </p:cNvPr>
          <p:cNvSpPr txBox="1"/>
          <p:nvPr/>
        </p:nvSpPr>
        <p:spPr>
          <a:xfrm>
            <a:off x="2410936" y="1089227"/>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23905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8191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72941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47622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aka.ms/whatsnewsqldb</a:t>
            </a: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3877985"/>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 and Knowledge Checks</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137323" y="3077882"/>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759379" y="3079647"/>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92263" y="3248421"/>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685314" y="4132877"/>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6559171" y="3079647"/>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67374" y="3298580"/>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372940" y="4132877"/>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018343" y="3079647"/>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217841"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7942143" y="4132877"/>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400425" y="3079647"/>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600343" y="3289634"/>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324194" y="4132877"/>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33118" y="3079647"/>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941320" y="3267251"/>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32877"/>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2165543" y="3079647"/>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2449355" y="3323187"/>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085985" y="3436886"/>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6">
            <a:extLst>
              <a:ext uri="{28A0092B-C50C-407E-A947-70E740481C1C}">
                <a14:useLocalDpi xmlns:a14="http://schemas.microsoft.com/office/drawing/2010/main" val="0"/>
              </a:ext>
            </a:extLst>
          </a:blip>
          <a:srcRect b="21118"/>
          <a:stretch/>
        </p:blipFill>
        <p:spPr>
          <a:xfrm>
            <a:off x="3659220" y="3259043"/>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2438510" y="4132877"/>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1C26128F-1D8A-43C6-BB57-BD35A08AB5C9}"/>
              </a:ext>
            </a:extLst>
          </p:cNvPr>
          <p:cNvSpPr txBox="1"/>
          <p:nvPr/>
        </p:nvSpPr>
        <p:spPr>
          <a:xfrm>
            <a:off x="541799" y="6161642"/>
            <a:ext cx="1322811"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068888" y="5541127"/>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387671" y="3338299"/>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4970326" y="4132877"/>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enabled by Azure Arc</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6876723" y="5539272"/>
            <a:ext cx="481224" cy="495327"/>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3031866" y="5549970"/>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22702" y="5568034"/>
            <a:ext cx="459349" cy="459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1C66F5-A493-7735-732A-108D8B994E52}"/>
              </a:ext>
            </a:extLst>
          </p:cNvPr>
          <p:cNvSpPr txBox="1"/>
          <p:nvPr/>
        </p:nvSpPr>
        <p:spPr>
          <a:xfrm>
            <a:off x="2530683" y="6161642"/>
            <a:ext cx="1322811" cy="404049"/>
          </a:xfrm>
          <a:prstGeom prst="rect">
            <a:avLst/>
          </a:prstGeom>
          <a:solidFill>
            <a:schemeClr val="accent1"/>
          </a:solidFill>
          <a:ln>
            <a:noFill/>
          </a:ln>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1" name="TextBox 10">
            <a:extLst>
              <a:ext uri="{FF2B5EF4-FFF2-40B4-BE49-F238E27FC236}">
                <a16:creationId xmlns:a16="http://schemas.microsoft.com/office/drawing/2014/main" id="{8B414B11-3278-8E74-8C71-D1688E49A9C9}"/>
              </a:ext>
            </a:extLst>
          </p:cNvPr>
          <p:cNvSpPr txBox="1"/>
          <p:nvPr/>
        </p:nvSpPr>
        <p:spPr>
          <a:xfrm>
            <a:off x="4578487" y="6161642"/>
            <a:ext cx="1322811" cy="404049"/>
          </a:xfrm>
          <a:prstGeom prst="rect">
            <a:avLst/>
          </a:prstGeom>
          <a:solidFill>
            <a:schemeClr val="accent1">
              <a:lumMod val="60000"/>
              <a:lumOff val="40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3" name="TextBox 12">
            <a:extLst>
              <a:ext uri="{FF2B5EF4-FFF2-40B4-BE49-F238E27FC236}">
                <a16:creationId xmlns:a16="http://schemas.microsoft.com/office/drawing/2014/main" id="{2F0DF82E-FCBE-C0D8-B5D1-1AFCBC2189C3}"/>
              </a:ext>
            </a:extLst>
          </p:cNvPr>
          <p:cNvSpPr txBox="1"/>
          <p:nvPr/>
        </p:nvSpPr>
        <p:spPr>
          <a:xfrm>
            <a:off x="6505351" y="6161642"/>
            <a:ext cx="1322811"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a:t>
            </a:r>
          </a:p>
        </p:txBody>
      </p:sp>
      <p:sp>
        <p:nvSpPr>
          <p:cNvPr id="20" name="TextBox 19">
            <a:extLst>
              <a:ext uri="{FF2B5EF4-FFF2-40B4-BE49-F238E27FC236}">
                <a16:creationId xmlns:a16="http://schemas.microsoft.com/office/drawing/2014/main" id="{B9BE620C-A97E-CFB0-13D6-7A169BF2D8B6}"/>
              </a:ext>
            </a:extLst>
          </p:cNvPr>
          <p:cNvSpPr txBox="1"/>
          <p:nvPr/>
        </p:nvSpPr>
        <p:spPr>
          <a:xfrm>
            <a:off x="8481854" y="6161642"/>
            <a:ext cx="1322811" cy="404049"/>
          </a:xfrm>
          <a:prstGeom prst="rect">
            <a:avLst/>
          </a:prstGeom>
          <a:solidFill>
            <a:srgbClr val="8661C5"/>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86" name="TextBox 85">
            <a:extLst>
              <a:ext uri="{FF2B5EF4-FFF2-40B4-BE49-F238E27FC236}">
                <a16:creationId xmlns:a16="http://schemas.microsoft.com/office/drawing/2014/main" id="{9656717D-6D19-C785-7497-93AF8AC67AAA}"/>
              </a:ext>
            </a:extLst>
          </p:cNvPr>
          <p:cNvSpPr txBox="1"/>
          <p:nvPr/>
        </p:nvSpPr>
        <p:spPr>
          <a:xfrm>
            <a:off x="10359079" y="6161642"/>
            <a:ext cx="1322811" cy="404049"/>
          </a:xfrm>
          <a:prstGeom prst="rect">
            <a:avLst/>
          </a:prstGeom>
          <a:solidFill>
            <a:srgbClr val="107C10"/>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Fabric</a:t>
            </a:r>
          </a:p>
        </p:txBody>
      </p:sp>
      <p:sp>
        <p:nvSpPr>
          <p:cNvPr id="87" name="Freeform: Shape 86" descr="T-SQL">
            <a:extLst>
              <a:ext uri="{FF2B5EF4-FFF2-40B4-BE49-F238E27FC236}">
                <a16:creationId xmlns:a16="http://schemas.microsoft.com/office/drawing/2014/main" id="{74DB0389-715D-B078-A9E6-867F8DEDC65C}"/>
              </a:ext>
            </a:extLst>
          </p:cNvPr>
          <p:cNvSpPr/>
          <p:nvPr/>
        </p:nvSpPr>
        <p:spPr bwMode="auto">
          <a:xfrm>
            <a:off x="788402" y="5646183"/>
            <a:ext cx="889157" cy="248574"/>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89" name="Graphic 88">
            <a:extLst>
              <a:ext uri="{FF2B5EF4-FFF2-40B4-BE49-F238E27FC236}">
                <a16:creationId xmlns:a16="http://schemas.microsoft.com/office/drawing/2014/main" id="{E9DB9339-0A70-DA61-7D04-B535BEFE60E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874140" y="5562716"/>
            <a:ext cx="438182" cy="438182"/>
          </a:xfrm>
          <a:prstGeom prst="rect">
            <a:avLst/>
          </a:prstGeom>
        </p:spPr>
      </p:pic>
    </p:spTree>
    <p:extLst>
      <p:ext uri="{BB962C8B-B14F-4D97-AF65-F5344CB8AC3E}">
        <p14:creationId xmlns:p14="http://schemas.microsoft.com/office/powerpoint/2010/main" val="51203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par>
                                <p:cTn id="38" presetID="10" presetClass="entr" presetSubtype="0"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83" grpId="0" animBg="1"/>
      <p:bldP spid="10" grpId="0" animBg="1"/>
      <p:bldP spid="11" grpId="0" animBg="1"/>
      <p:bldP spid="13" grpId="0" animBg="1"/>
      <p:bldP spid="20" grpId="0" animBg="1"/>
      <p:bldP spid="86"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fade">
                                      <p:cBhvr>
                                        <p:cTn id="48" dur="500"/>
                                        <p:tgtEl>
                                          <p:spTgt spid="137"/>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6" presetClass="path" presetSubtype="0" accel="50000" decel="50000" fill="hold" nodeType="clickEffect">
                                  <p:stCondLst>
                                    <p:cond delay="0"/>
                                  </p:stCondLst>
                                  <p:childTnLst>
                                    <p:animMotion origin="layout" path="M -6.25E-7 -4.44444E-6 L 0.31172 -0.31828 " pathEditMode="relative" rAng="0" ptsTypes="AA">
                                      <p:cBhvr>
                                        <p:cTn id="55" dur="2000" fill="hold"/>
                                        <p:tgtEl>
                                          <p:spTgt spid="170"/>
                                        </p:tgtEl>
                                        <p:attrNameLst>
                                          <p:attrName>ppt_x</p:attrName>
                                          <p:attrName>ppt_y</p:attrName>
                                        </p:attrNameLst>
                                      </p:cBhvr>
                                      <p:rCtr x="15586" y="-15926"/>
                                    </p:animMotion>
                                  </p:childTnLst>
                                </p:cTn>
                              </p:par>
                              <p:par>
                                <p:cTn id="56" presetID="56" presetClass="path" presetSubtype="0" accel="50000" decel="50000" fill="hold" nodeType="withEffect">
                                  <p:stCondLst>
                                    <p:cond delay="0"/>
                                  </p:stCondLst>
                                  <p:childTnLst>
                                    <p:animMotion origin="layout" path="M 4.16667E-6 -1.85185E-6 L 0.31106 -0.32176 " pathEditMode="relative" rAng="0" ptsTypes="AA">
                                      <p:cBhvr>
                                        <p:cTn id="57" dur="2000" fill="hold"/>
                                        <p:tgtEl>
                                          <p:spTgt spid="162"/>
                                        </p:tgtEl>
                                        <p:attrNameLst>
                                          <p:attrName>ppt_x</p:attrName>
                                          <p:attrName>ppt_y</p:attrName>
                                        </p:attrNameLst>
                                      </p:cBhvr>
                                      <p:rCtr x="15547" y="-16088"/>
                                    </p:animMotion>
                                  </p:childTnLst>
                                </p:cTn>
                              </p:par>
                              <p:par>
                                <p:cTn id="58" presetID="56" presetClass="path" presetSubtype="0" accel="50000" decel="50000" fill="hold" grpId="1" nodeType="withEffect">
                                  <p:stCondLst>
                                    <p:cond delay="0"/>
                                  </p:stCondLst>
                                  <p:childTnLst>
                                    <p:animMotion origin="layout" path="M 1.04167E-6 -4.44444E-6 L 0.31055 -0.32569 " pathEditMode="relative" rAng="0" ptsTypes="AA">
                                      <p:cBhvr>
                                        <p:cTn id="59" dur="2000" fill="hold"/>
                                        <p:tgtEl>
                                          <p:spTgt spid="163"/>
                                        </p:tgtEl>
                                        <p:attrNameLst>
                                          <p:attrName>ppt_x</p:attrName>
                                          <p:attrName>ppt_y</p:attrName>
                                        </p:attrNameLst>
                                      </p:cBhvr>
                                      <p:rCtr x="15521" y="-16296"/>
                                    </p:animMotion>
                                  </p:childTnLst>
                                </p:cTn>
                              </p:par>
                              <p:par>
                                <p:cTn id="60" presetID="56" presetClass="path" presetSubtype="0" accel="50000" decel="50000" fill="hold" grpId="1" nodeType="withEffect">
                                  <p:stCondLst>
                                    <p:cond delay="0"/>
                                  </p:stCondLst>
                                  <p:childTnLst>
                                    <p:animMotion origin="layout" path="M 3.75E-6 -4.44444E-6 L 0.3233 -0.32453 " pathEditMode="relative" rAng="0" ptsTypes="AA">
                                      <p:cBhvr>
                                        <p:cTn id="61" dur="2000" fill="hold"/>
                                        <p:tgtEl>
                                          <p:spTgt spid="165"/>
                                        </p:tgtEl>
                                        <p:attrNameLst>
                                          <p:attrName>ppt_x</p:attrName>
                                          <p:attrName>ppt_y</p:attrName>
                                        </p:attrNameLst>
                                      </p:cBhvr>
                                      <p:rCtr x="16159" y="-16227"/>
                                    </p:animMotion>
                                  </p:childTnLst>
                                </p:cTn>
                              </p:par>
                              <p:par>
                                <p:cTn id="62" presetID="56" presetClass="path" presetSubtype="0" accel="50000" decel="50000" fill="hold" grpId="1" nodeType="withEffect">
                                  <p:stCondLst>
                                    <p:cond delay="0"/>
                                  </p:stCondLst>
                                  <p:childTnLst>
                                    <p:animMotion origin="layout" path="M -1.66667E-6 -4.44444E-6 L 0.31745 -0.32453 " pathEditMode="relative" rAng="0" ptsTypes="AA">
                                      <p:cBhvr>
                                        <p:cTn id="63" dur="2000" fill="hold"/>
                                        <p:tgtEl>
                                          <p:spTgt spid="164"/>
                                        </p:tgtEl>
                                        <p:attrNameLst>
                                          <p:attrName>ppt_x</p:attrName>
                                          <p:attrName>ppt_y</p:attrName>
                                        </p:attrNameLst>
                                      </p:cBhvr>
                                      <p:rCtr x="15872" y="-16227"/>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fade">
                                      <p:cBhvr>
                                        <p:cTn id="68" dur="500"/>
                                        <p:tgtEl>
                                          <p:spTgt spid="1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fade">
                                      <p:cBhvr>
                                        <p:cTn id="71" dur="500"/>
                                        <p:tgtEl>
                                          <p:spTgt spid="1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fade">
                                      <p:cBhvr>
                                        <p:cTn id="74" dur="500"/>
                                        <p:tgtEl>
                                          <p:spTgt spid="124"/>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31744 -0.32454 L 0.525 -0.32453 " pathEditMode="relative" rAng="0" ptsTypes="AA">
                                      <p:cBhvr>
                                        <p:cTn id="78" dur="2000" fill="hold"/>
                                        <p:tgtEl>
                                          <p:spTgt spid="164"/>
                                        </p:tgtEl>
                                        <p:attrNameLst>
                                          <p:attrName>ppt_x</p:attrName>
                                          <p:attrName>ppt_y</p:attrName>
                                        </p:attrNameLst>
                                      </p:cBhvr>
                                      <p:rCtr x="9609" y="-1620"/>
                                    </p:animMotion>
                                  </p:childTnLst>
                                </p:cTn>
                              </p:par>
                              <p:par>
                                <p:cTn id="79" presetID="63" presetClass="path" presetSubtype="0" accel="50000" decel="50000" fill="hold" grpId="2" nodeType="withEffect">
                                  <p:stCondLst>
                                    <p:cond delay="0"/>
                                  </p:stCondLst>
                                  <p:childTnLst>
                                    <p:animMotion origin="layout" path="M 0.31445 -0.34953 L 0.52838 -0.32013 " pathEditMode="relative" rAng="0" ptsTypes="AA">
                                      <p:cBhvr>
                                        <p:cTn id="80" dur="2000" fill="hold"/>
                                        <p:tgtEl>
                                          <p:spTgt spid="165"/>
                                        </p:tgtEl>
                                        <p:attrNameLst>
                                          <p:attrName>ppt_x</p:attrName>
                                          <p:attrName>ppt_y</p:attrName>
                                        </p:attrNameLst>
                                      </p:cBhvr>
                                      <p:rCtr x="10690" y="694"/>
                                    </p:animMotion>
                                  </p:childTnLst>
                                </p:cTn>
                              </p:par>
                              <p:par>
                                <p:cTn id="81" presetID="63" presetClass="path" presetSubtype="0" accel="50000" decel="50000" fill="hold" grpId="2" nodeType="withEffect">
                                  <p:stCondLst>
                                    <p:cond delay="0"/>
                                  </p:stCondLst>
                                  <p:childTnLst>
                                    <p:animMotion origin="layout" path="M 0.30026 -0.31829 L 0.50482 -0.31759 " pathEditMode="relative" rAng="0" ptsTypes="AA">
                                      <p:cBhvr>
                                        <p:cTn id="82" dur="2000" fill="hold"/>
                                        <p:tgtEl>
                                          <p:spTgt spid="163"/>
                                        </p:tgtEl>
                                        <p:attrNameLst>
                                          <p:attrName>ppt_x</p:attrName>
                                          <p:attrName>ppt_y</p:attrName>
                                        </p:attrNameLst>
                                      </p:cBhvr>
                                      <p:rCtr x="10130" y="-162"/>
                                    </p:animMotion>
                                  </p:childTnLst>
                                </p:cTn>
                              </p:par>
                              <p:par>
                                <p:cTn id="83" presetID="63" presetClass="path" presetSubtype="0" accel="50000" decel="50000" fill="hold" nodeType="withEffect">
                                  <p:stCondLst>
                                    <p:cond delay="0"/>
                                  </p:stCondLst>
                                  <p:childTnLst>
                                    <p:animMotion origin="layout" path="M 0.31106 -0.32176 L 0.50742 -0.32153 " pathEditMode="relative" rAng="0" ptsTypes="AA">
                                      <p:cBhvr>
                                        <p:cTn id="84" dur="2000" fill="hold"/>
                                        <p:tgtEl>
                                          <p:spTgt spid="162"/>
                                        </p:tgtEl>
                                        <p:attrNameLst>
                                          <p:attrName>ppt_x</p:attrName>
                                          <p:attrName>ppt_y</p:attrName>
                                        </p:attrNameLst>
                                      </p:cBhvr>
                                      <p:rCtr x="9818" y="0"/>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childTnLst>
                    </p:cTn>
                  </p:par>
                  <p:par>
                    <p:cTn id="96" fill="hold">
                      <p:stCondLst>
                        <p:cond delay="indefinite"/>
                      </p:stCondLst>
                      <p:childTnLst>
                        <p:par>
                          <p:cTn id="97" fill="hold">
                            <p:stCondLst>
                              <p:cond delay="0"/>
                            </p:stCondLst>
                            <p:childTnLst>
                              <p:par>
                                <p:cTn id="98" presetID="63" presetClass="path" presetSubtype="0" accel="50000" decel="50000" fill="hold" grpId="3" nodeType="clickEffect">
                                  <p:stCondLst>
                                    <p:cond delay="0"/>
                                  </p:stCondLst>
                                  <p:childTnLst>
                                    <p:animMotion origin="layout" path="M 0.525 -0.32453 L 0.71432 -0.32013 " pathEditMode="relative" rAng="0" ptsTypes="AA">
                                      <p:cBhvr>
                                        <p:cTn id="99" dur="2000" fill="hold"/>
                                        <p:tgtEl>
                                          <p:spTgt spid="164"/>
                                        </p:tgtEl>
                                        <p:attrNameLst>
                                          <p:attrName>ppt_x</p:attrName>
                                          <p:attrName>ppt_y</p:attrName>
                                        </p:attrNameLst>
                                      </p:cBhvr>
                                      <p:rCtr x="9323" y="694"/>
                                    </p:animMotion>
                                  </p:childTnLst>
                                </p:cTn>
                              </p:par>
                              <p:par>
                                <p:cTn id="100" presetID="63" presetClass="path" presetSubtype="0" accel="50000" decel="50000" fill="hold" grpId="3" nodeType="withEffect">
                                  <p:stCondLst>
                                    <p:cond delay="0"/>
                                  </p:stCondLst>
                                  <p:childTnLst>
                                    <p:animMotion origin="layout" path="M 0.52838 -0.32014 L 0.70833 -0.32013 " pathEditMode="relative" rAng="0" ptsTypes="AA">
                                      <p:cBhvr>
                                        <p:cTn id="101" dur="2000" fill="hold"/>
                                        <p:tgtEl>
                                          <p:spTgt spid="165"/>
                                        </p:tgtEl>
                                        <p:attrNameLst>
                                          <p:attrName>ppt_x</p:attrName>
                                          <p:attrName>ppt_y</p:attrName>
                                        </p:attrNameLst>
                                      </p:cBhvr>
                                      <p:rCtr x="9010" y="-50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34"/>
                                        </p:tgtEl>
                                        <p:attrNameLst>
                                          <p:attrName>style.visibility</p:attrName>
                                        </p:attrNameLst>
                                      </p:cBhvr>
                                      <p:to>
                                        <p:strVal val="visible"/>
                                      </p:to>
                                    </p:set>
                                    <p:animEffect transition="in" filter="fade">
                                      <p:cBhvr>
                                        <p:cTn id="106" dur="500"/>
                                        <p:tgtEl>
                                          <p:spTgt spid="134"/>
                                        </p:tgtEl>
                                      </p:cBhvr>
                                    </p:animEffect>
                                  </p:childTnLst>
                                </p:cTn>
                              </p:par>
                              <p:par>
                                <p:cTn id="107" presetID="10"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6"/>
                                        </p:tgtEl>
                                        <p:attrNameLst>
                                          <p:attrName>style.visibility</p:attrName>
                                        </p:attrNameLst>
                                      </p:cBhvr>
                                      <p:to>
                                        <p:strVal val="visible"/>
                                      </p:to>
                                    </p:set>
                                    <p:animEffect transition="in" filter="fade">
                                      <p:cBhvr>
                                        <p:cTn id="11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Install your own SQL Server</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Extend your management of SQL Server</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This is critical to get right for </a:t>
            </a:r>
            <a:r>
              <a:rPr kumimoji="0" lang="en-US" sz="1600" b="0" i="0" u="none" strike="noStrike" kern="1200" cap="none" spc="0" normalizeH="0" baseline="0" noProof="0">
                <a:ln>
                  <a:noFill/>
                </a:ln>
                <a:solidFill>
                  <a:prstClr val="black"/>
                </a:solidFill>
                <a:effectLst/>
                <a:uLnTx/>
                <a:uFillTx/>
                <a:latin typeface="Segoe UI"/>
                <a:ea typeface="+mn-ea"/>
                <a:cs typeface="+mn-cs"/>
              </a:rPr>
              <a:t>SQL Server performance</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Virtual Networks, Microsoft </a:t>
            </a:r>
            <a:r>
              <a:rPr kumimoji="0" lang="en-US" sz="1600" b="0" i="0" u="none" strike="noStrike" kern="1200" cap="none" spc="0" normalizeH="0" baseline="0" noProof="0" dirty="0" err="1">
                <a:ln>
                  <a:noFill/>
                </a:ln>
                <a:solidFill>
                  <a:prstClr val="black"/>
                </a:solidFill>
                <a:effectLst/>
                <a:uLnTx/>
                <a:uFillTx/>
                <a:latin typeface="Segoe UI"/>
                <a:ea typeface="+mn-ea"/>
                <a:cs typeface="+mn-cs"/>
              </a:rPr>
              <a:t>Entr</a:t>
            </a:r>
            <a:r>
              <a:rPr kumimoji="0" lang="en-US" sz="1600" b="0" i="0" u="none" strike="noStrike" kern="1200" cap="none" spc="0" normalizeH="0" baseline="0" noProof="0" dirty="0">
                <a:ln>
                  <a:noFill/>
                </a:ln>
                <a:solidFill>
                  <a:prstClr val="black"/>
                </a:solidFill>
                <a:effectLst/>
                <a:uLnTx/>
                <a:uFillTx/>
                <a:latin typeface="Segoe UI"/>
                <a:ea typeface="+mn-ea"/>
                <a:cs typeface="+mn-cs"/>
              </a:rPr>
              <a:t>a, and Defender</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Built in VM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Failover Cluster Instances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Several Backup Storage Options</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93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35978"/>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215443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latin typeface="Segoe UI"/>
                <a:cs typeface="Arial" panose="020B0604020202020204" pitchFamily="34" charset="0"/>
              </a:rPr>
              <a:t>General Purpose NextGen </a:t>
            </a:r>
            <a:r>
              <a:rPr lang="en-US" sz="1400" dirty="0">
                <a:latin typeface="Segoe UI"/>
                <a:cs typeface="Arial" panose="020B0604020202020204" pitchFamily="34" charset="0"/>
              </a:rPr>
              <a:t>to accelerate performance</a:t>
            </a:r>
            <a:endParaRPr kumimoji="0" lang="en-US" sz="1400" b="0" i="0" u="none" strike="noStrike" kern="1200" cap="none" spc="0" normalizeH="0" baseline="0" noProof="0" dirty="0">
              <a:ln>
                <a:noFill/>
              </a:ln>
              <a:effectLst/>
              <a:uLnTx/>
              <a:uFillTx/>
              <a:latin typeface="Segoe UI"/>
              <a:ea typeface="+mn-ea"/>
              <a:cs typeface="Arial" panose="020B0604020202020204" pitchFamily="34" charset="0"/>
            </a:endParaRP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135978"/>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35978"/>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285635" y="6487337"/>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
        <p:nvSpPr>
          <p:cNvPr id="49" name="TextBox 48">
            <a:extLst>
              <a:ext uri="{FF2B5EF4-FFF2-40B4-BE49-F238E27FC236}">
                <a16:creationId xmlns:a16="http://schemas.microsoft.com/office/drawing/2014/main" id="{17DB3816-60E5-66FF-A220-75B5D56C88D5}"/>
              </a:ext>
            </a:extLst>
          </p:cNvPr>
          <p:cNvSpPr txBox="1"/>
          <p:nvPr/>
        </p:nvSpPr>
        <p:spPr>
          <a:xfrm>
            <a:off x="9941929" y="4151366"/>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8"/>
              </a:rPr>
              <a:t>offer</a:t>
            </a:r>
            <a:endParaRPr lang="en-US" sz="2000" dirty="0">
              <a:solidFill>
                <a:schemeClr val="accent1"/>
              </a:solidFill>
              <a:latin typeface="+mj-lt"/>
            </a:endParaRPr>
          </a:p>
        </p:txBody>
      </p:sp>
    </p:spTree>
    <p:extLst>
      <p:ext uri="{BB962C8B-B14F-4D97-AF65-F5344CB8AC3E}">
        <p14:creationId xmlns:p14="http://schemas.microsoft.com/office/powerpoint/2010/main" val="32260539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342997" y="2776209"/>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
        <p:nvSpPr>
          <p:cNvPr id="4" name="TextBox 3">
            <a:extLst>
              <a:ext uri="{FF2B5EF4-FFF2-40B4-BE49-F238E27FC236}">
                <a16:creationId xmlns:a16="http://schemas.microsoft.com/office/drawing/2014/main" id="{BA8480E1-84F7-290A-8079-DD9E59FD358E}"/>
              </a:ext>
            </a:extLst>
          </p:cNvPr>
          <p:cNvSpPr txBox="1"/>
          <p:nvPr/>
        </p:nvSpPr>
        <p:spPr>
          <a:xfrm>
            <a:off x="7928516" y="3703826"/>
            <a:ext cx="8864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1200" dirty="0">
                <a:solidFill>
                  <a:schemeClr val="accent1"/>
                </a:solidFill>
                <a:latin typeface="+mj-lt"/>
              </a:rPr>
              <a:t>new pricing</a:t>
            </a: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
        <p:nvSpPr>
          <p:cNvPr id="22" name="TextBox 21">
            <a:extLst>
              <a:ext uri="{FF2B5EF4-FFF2-40B4-BE49-F238E27FC236}">
                <a16:creationId xmlns:a16="http://schemas.microsoft.com/office/drawing/2014/main" id="{C24A3576-B3DE-5FBB-F5BA-20505D689B70}"/>
              </a:ext>
            </a:extLst>
          </p:cNvPr>
          <p:cNvSpPr txBox="1"/>
          <p:nvPr/>
        </p:nvSpPr>
        <p:spPr>
          <a:xfrm>
            <a:off x="7597491" y="6320288"/>
            <a:ext cx="4368504" cy="307777"/>
          </a:xfrm>
          <a:prstGeom prst="rect">
            <a:avLst/>
          </a:prstGeom>
          <a:noFill/>
        </p:spPr>
        <p:txBody>
          <a:bodyPr wrap="none" lIns="0" tIns="0" rIns="0" bIns="0" rtlCol="0">
            <a:spAutoFit/>
          </a:bodyPr>
          <a:lstStyle/>
          <a:p>
            <a:pPr algn="l"/>
            <a:r>
              <a:rPr lang="en-US" sz="2000" dirty="0">
                <a:latin typeface="+mj-lt"/>
              </a:rPr>
              <a:t>New Azure Arc Migration </a:t>
            </a:r>
            <a:r>
              <a:rPr lang="en-US" sz="2000" dirty="0">
                <a:latin typeface="+mj-lt"/>
                <a:hlinkClick r:id="rId25"/>
              </a:rPr>
              <a:t>Assessment</a:t>
            </a:r>
            <a:endParaRPr lang="en-US" sz="2000" dirty="0">
              <a:latin typeface="+mj-lt"/>
            </a:endParaRP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1142" y="162288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1142" y="4910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662" y="4833221"/>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1142" y="2189655"/>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84947" y="1440021"/>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1142" y="558681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1142" y="62634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94098" y="6264929"/>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6780"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1142" y="99418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1142" y="232712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1142" y="298270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101466" y="294607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1399" y="5507489"/>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0291" y="3595400"/>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5791142" y="363292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Graphic 13">
            <a:extLst>
              <a:ext uri="{FF2B5EF4-FFF2-40B4-BE49-F238E27FC236}">
                <a16:creationId xmlns:a16="http://schemas.microsoft.com/office/drawing/2014/main" id="{7FFEE42A-165F-82DD-5FC3-C31244E05B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81399" y="4167214"/>
            <a:ext cx="542161" cy="542161"/>
          </a:xfrm>
          <a:prstGeom prst="rect">
            <a:avLst/>
          </a:prstGeom>
        </p:spPr>
      </p:pic>
      <p:sp>
        <p:nvSpPr>
          <p:cNvPr id="16" name="TextBox 15">
            <a:extLst>
              <a:ext uri="{FF2B5EF4-FFF2-40B4-BE49-F238E27FC236}">
                <a16:creationId xmlns:a16="http://schemas.microsoft.com/office/drawing/2014/main" id="{69EAA2EF-C358-899C-2337-09AFB785CCAD}"/>
              </a:ext>
            </a:extLst>
          </p:cNvPr>
          <p:cNvSpPr txBox="1"/>
          <p:nvPr/>
        </p:nvSpPr>
        <p:spPr>
          <a:xfrm>
            <a:off x="5791142" y="425991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Migration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162896"/>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526297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fontAlgn="ctr"/>
            <a:endParaRPr lang="en-US" sz="2400" dirty="0">
              <a:latin typeface="Calibri" panose="020F0502020204030204" pitchFamily="34" charset="0"/>
            </a:endParaRP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sub-ms latency requirements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429000"/>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5692017" y="339026"/>
            <a:ext cx="481714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guided portal experience!</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87AB462-B20D-4DB0-1104-3F4B89C83767}"/>
              </a:ext>
            </a:extLst>
          </p:cNvPr>
          <p:cNvSpPr txBox="1"/>
          <p:nvPr/>
        </p:nvSpPr>
        <p:spPr>
          <a:xfrm>
            <a:off x="8846983" y="6031468"/>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Semibold"/>
                <a:ea typeface="+mn-ea"/>
                <a:cs typeface="+mn-cs"/>
              </a:rPr>
              <a:t>Preview</a:t>
            </a:r>
            <a:endParaRPr kumimoji="0" lang="en-US" sz="1765" b="0" i="1"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20605275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fade">
                                      <p:cBhvr>
                                        <p:cTn id="42" dur="500"/>
                                        <p:tgtEl>
                                          <p:spTgt spid="4">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animEffect transition="in" filter="fade">
                                      <p:cBhvr>
                                        <p:cTn id="45" dur="500"/>
                                        <p:tgtEl>
                                          <p:spTgt spid="4">
                                            <p:txEl>
                                              <p:pRg st="13" end="1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199" y="4160412"/>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741897" y="4900049"/>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1"/>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2961590" y="1771270"/>
            <a:ext cx="4823436" cy="246221"/>
          </a:xfrm>
          <a:prstGeom prst="rect">
            <a:avLst/>
          </a:prstGeom>
          <a:noFill/>
        </p:spPr>
        <p:txBody>
          <a:bodyPr wrap="none" lIns="0" tIns="0" rIns="0" bIns="0" rtlCol="0">
            <a:spAutoFit/>
          </a:bodyPr>
          <a:lstStyle/>
          <a:p>
            <a:r>
              <a:rPr lang="en-US" sz="1600" dirty="0">
                <a:solidFill>
                  <a:schemeClr val="accent1"/>
                </a:solidFill>
                <a:latin typeface="+mj-lt"/>
              </a:rPr>
              <a:t>Other options: Log Shipping, Replication, AG replica</a:t>
            </a:r>
          </a:p>
        </p:txBody>
      </p:sp>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8" presetClass="emph" presetSubtype="0" fill="hold" nodeType="withEffect">
                                  <p:stCondLst>
                                    <p:cond delay="0"/>
                                  </p:stCondLst>
                                  <p:childTnLst>
                                    <p:animRot by="21600000">
                                      <p:cBhvr>
                                        <p:cTn id="45" dur="2000" fill="hold"/>
                                        <p:tgtEl>
                                          <p:spTgt spid="16"/>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par>
                          <p:cTn id="61" fill="hold">
                            <p:stCondLst>
                              <p:cond delay="500"/>
                            </p:stCondLst>
                            <p:childTnLst>
                              <p:par>
                                <p:cTn id="62" presetID="19" presetClass="emph" presetSubtype="0" fill="hold" grpId="1" nodeType="afterEffect">
                                  <p:stCondLst>
                                    <p:cond delay="0"/>
                                  </p:stCondLst>
                                  <p:childTnLst>
                                    <p:animClr clrSpc="rgb" dir="cw">
                                      <p:cBhvr override="childStyle">
                                        <p:cTn id="63" dur="500" fill="hold"/>
                                        <p:tgtEl>
                                          <p:spTgt spid="28"/>
                                        </p:tgtEl>
                                        <p:attrNameLst>
                                          <p:attrName>style.color</p:attrName>
                                        </p:attrNameLst>
                                      </p:cBhvr>
                                      <p:to>
                                        <a:srgbClr val="00B050"/>
                                      </p:to>
                                    </p:animClr>
                                    <p:animClr clrSpc="rgb" dir="cw">
                                      <p:cBhvr>
                                        <p:cTn id="64" dur="500" fill="hold"/>
                                        <p:tgtEl>
                                          <p:spTgt spid="28"/>
                                        </p:tgtEl>
                                        <p:attrNameLst>
                                          <p:attrName>fillcolor</p:attrName>
                                        </p:attrNameLst>
                                      </p:cBhvr>
                                      <p:to>
                                        <a:srgbClr val="00B050"/>
                                      </p:to>
                                    </p:animClr>
                                    <p:set>
                                      <p:cBhvr>
                                        <p:cTn id="65" dur="500" fill="hold"/>
                                        <p:tgtEl>
                                          <p:spTgt spid="28"/>
                                        </p:tgtEl>
                                        <p:attrNameLst>
                                          <p:attrName>fill.type</p:attrName>
                                        </p:attrNameLst>
                                      </p:cBhvr>
                                      <p:to>
                                        <p:strVal val="solid"/>
                                      </p:to>
                                    </p:set>
                                    <p:set>
                                      <p:cBhvr>
                                        <p:cTn id="66" dur="500" fill="hold"/>
                                        <p:tgtEl>
                                          <p:spTgt spid="28"/>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28" grpId="0" animBg="1"/>
      <p:bldP spid="28" grpId="1"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
        <p:nvSpPr>
          <p:cNvPr id="3" name="TextBox 2">
            <a:extLst>
              <a:ext uri="{FF2B5EF4-FFF2-40B4-BE49-F238E27FC236}">
                <a16:creationId xmlns:a16="http://schemas.microsoft.com/office/drawing/2014/main" id="{A0C8F0D8-80B1-DAEF-93FF-E15177FDF94E}"/>
              </a:ext>
            </a:extLst>
          </p:cNvPr>
          <p:cNvSpPr txBox="1"/>
          <p:nvPr/>
        </p:nvSpPr>
        <p:spPr>
          <a:xfrm>
            <a:off x="2305596" y="2108731"/>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4529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 and Knowledge Checks </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2" y="19431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 and SQL Configuration Insights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33673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1" y="4246189"/>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673668"/>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799"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02"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7581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5765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5" y="355644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0418" y="5008544"/>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6180" y="1889488"/>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4995962" y="5925865"/>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2" y="592586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514155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Tree>
    <p:extLst>
      <p:ext uri="{BB962C8B-B14F-4D97-AF65-F5344CB8AC3E}">
        <p14:creationId xmlns:p14="http://schemas.microsoft.com/office/powerpoint/2010/main" val="15630973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774581"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04535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2513893"/>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ED621E89-0E1D-B979-AF3B-02A4A49582AA}"/>
              </a:ext>
            </a:extLst>
          </p:cNvPr>
          <p:cNvSpPr txBox="1"/>
          <p:nvPr/>
        </p:nvSpPr>
        <p:spPr>
          <a:xfrm>
            <a:off x="2251216" y="1807614"/>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92838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1360741"/>
            <a:ext cx="11400537" cy="4567404"/>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and instance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8676684" y="235970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42644"/>
            <a:ext cx="11814810" cy="4801314"/>
          </a:xfrm>
        </p:spPr>
        <p:txBody>
          <a:bodyPr/>
          <a:lstStyle/>
          <a:p>
            <a:pPr>
              <a:buClr>
                <a:srgbClr val="008575"/>
              </a:buClr>
              <a:buFont typeface="Wingdings" panose="05000000000000000000" pitchFamily="2" charset="2"/>
              <a:buChar char=""/>
            </a:pPr>
            <a:r>
              <a:rPr lang="en-US" sz="2400" i="1" dirty="0">
                <a:solidFill>
                  <a:schemeClr val="accent1"/>
                </a:solidFill>
              </a:rPr>
              <a:t>Feels</a:t>
            </a:r>
            <a:r>
              <a:rPr lang="en-US" sz="2400" dirty="0">
                <a:solidFill>
                  <a:schemeClr val="accent1"/>
                </a:solidFill>
              </a:rPr>
              <a:t> like a SQL Server Instance</a:t>
            </a:r>
          </a:p>
          <a:p>
            <a:pPr>
              <a:buClr>
                <a:srgbClr val="008575"/>
              </a:buClr>
              <a:buFont typeface="Wingdings" panose="05000000000000000000" pitchFamily="2" charset="2"/>
              <a:buChar char=""/>
            </a:pPr>
            <a:r>
              <a:rPr lang="en-US" sz="2400" dirty="0">
                <a:solidFill>
                  <a:schemeClr val="accent1"/>
                </a:solidFill>
              </a:rPr>
              <a:t>Multiple databases including system databases (dbcompat supported)</a:t>
            </a:r>
          </a:p>
          <a:p>
            <a:pPr>
              <a:buClr>
                <a:srgbClr val="008575"/>
              </a:buClr>
              <a:buFont typeface="Wingdings" panose="05000000000000000000" pitchFamily="2" charset="2"/>
              <a:buChar char=""/>
            </a:pPr>
            <a:r>
              <a:rPr lang="en-US" sz="2400" dirty="0">
                <a:solidFill>
                  <a:schemeClr val="accent1"/>
                </a:solidFill>
              </a:rPr>
              <a:t>I don’t have to manage any hardware, VM, or OS</a:t>
            </a:r>
          </a:p>
          <a:p>
            <a:pPr>
              <a:buClr>
                <a:srgbClr val="008575"/>
              </a:buClr>
              <a:buFont typeface="Wingdings" panose="05000000000000000000" pitchFamily="2" charset="2"/>
              <a:buChar char=""/>
            </a:pPr>
            <a:r>
              <a:rPr lang="en-US" sz="2400" dirty="0">
                <a:solidFill>
                  <a:schemeClr val="accent1"/>
                </a:solidFill>
              </a:rPr>
              <a:t>Continuous innovation</a:t>
            </a:r>
          </a:p>
          <a:p>
            <a:pPr>
              <a:buClr>
                <a:srgbClr val="008575"/>
              </a:buClr>
              <a:buFont typeface="Wingdings" panose="05000000000000000000" pitchFamily="2" charset="2"/>
              <a:buChar char=""/>
            </a:pPr>
            <a:r>
              <a:rPr lang="en-US" sz="2400" dirty="0">
                <a:solidFill>
                  <a:schemeClr val="accent1"/>
                </a:solidFill>
              </a:rPr>
              <a:t>No patching or upgrades required</a:t>
            </a:r>
          </a:p>
          <a:p>
            <a:pPr>
              <a:buClr>
                <a:srgbClr val="008575"/>
              </a:buClr>
              <a:buFont typeface="Wingdings" panose="05000000000000000000" pitchFamily="2" charset="2"/>
              <a:buChar char=""/>
            </a:pPr>
            <a:r>
              <a:rPr lang="en-US" sz="2400" dirty="0">
                <a:solidFill>
                  <a:schemeClr val="accent1"/>
                </a:solidFill>
              </a:rPr>
              <a:t>Automatic Backups with 10-year retention</a:t>
            </a:r>
          </a:p>
          <a:p>
            <a:pPr>
              <a:buClr>
                <a:srgbClr val="008575"/>
              </a:buClr>
              <a:buFont typeface="Wingdings" panose="05000000000000000000" pitchFamily="2" charset="2"/>
              <a:buChar char=""/>
            </a:pPr>
            <a:r>
              <a:rPr lang="en-US" sz="2400" dirty="0">
                <a:solidFill>
                  <a:schemeClr val="accent1"/>
                </a:solidFill>
              </a:rPr>
              <a:t>Built-in high availability </a:t>
            </a:r>
            <a:r>
              <a:rPr lang="en-US" sz="2400" i="1" dirty="0">
                <a:solidFill>
                  <a:schemeClr val="accent1"/>
                </a:solidFill>
              </a:rPr>
              <a:t>with an SLA</a:t>
            </a:r>
          </a:p>
          <a:p>
            <a:pPr>
              <a:buClr>
                <a:srgbClr val="008575"/>
              </a:buClr>
              <a:buFont typeface="Wingdings" panose="05000000000000000000" pitchFamily="2" charset="2"/>
              <a:buChar char=""/>
            </a:pPr>
            <a:r>
              <a:rPr lang="en-US" sz="2400" dirty="0">
                <a:solidFill>
                  <a:schemeClr val="accent1"/>
                </a:solidFill>
              </a:rPr>
              <a:t>Easily geo extend for DR</a:t>
            </a:r>
          </a:p>
          <a:p>
            <a:pPr>
              <a:buClr>
                <a:srgbClr val="008575"/>
              </a:buClr>
              <a:buFont typeface="Wingdings" panose="05000000000000000000" pitchFamily="2" charset="2"/>
              <a:buChar char=""/>
            </a:pPr>
            <a:r>
              <a:rPr lang="en-US" sz="2400" dirty="0">
                <a:solidFill>
                  <a:schemeClr val="accent1"/>
                </a:solidFill>
              </a:rPr>
              <a:t>Exit strategy to SQL Server 2022</a:t>
            </a:r>
          </a:p>
          <a:p>
            <a:pPr>
              <a:buClr>
                <a:srgbClr val="008575"/>
              </a:buClr>
              <a:buFont typeface="Wingdings" panose="05000000000000000000" pitchFamily="2" charset="2"/>
              <a:buChar char=""/>
            </a:pPr>
            <a:r>
              <a:rPr lang="en-US" sz="2400" dirty="0">
                <a:solidFill>
                  <a:schemeClr val="accent1"/>
                </a:solidFill>
              </a:rPr>
              <a:t>Free 12 month trial offer</a:t>
            </a:r>
          </a:p>
          <a:p>
            <a:pPr>
              <a:buClr>
                <a:srgbClr val="008575"/>
              </a:buClr>
              <a:buFont typeface="Wingdings" panose="05000000000000000000" pitchFamily="2" charset="2"/>
              <a:buChar char=""/>
            </a:pPr>
            <a:r>
              <a:rPr lang="en-US" sz="2400"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99E04-0D04-2D31-571B-7093B1E99770}"/>
              </a:ext>
            </a:extLst>
          </p:cNvPr>
          <p:cNvSpPr txBox="1"/>
          <p:nvPr/>
        </p:nvSpPr>
        <p:spPr>
          <a:xfrm>
            <a:off x="4278630" y="445731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spTree>
    <p:extLst>
      <p:ext uri="{BB962C8B-B14F-4D97-AF65-F5344CB8AC3E}">
        <p14:creationId xmlns:p14="http://schemas.microsoft.com/office/powerpoint/2010/main" val="503726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Instance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Increased</a:t>
            </a:r>
            <a:r>
              <a:rPr kumimoji="0" lang="en-US" sz="1400" b="0" i="0" u="none" strike="noStrike" kern="1200" cap="none" spc="0" normalizeH="0" noProof="0" dirty="0">
                <a:ln>
                  <a:noFill/>
                </a:ln>
                <a:solidFill>
                  <a:prstClr val="black"/>
                </a:solidFill>
                <a:effectLst/>
                <a:uLnTx/>
                <a:uFillTx/>
                <a:latin typeface="Segoe UI Semibold"/>
              </a:rPr>
              <a:t> Log I/O</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Private Endpoints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Semibold"/>
              </a:rPr>
              <a:t>Zone Redundancy for GP tier</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51051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plane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549242-122E-D333-5C48-C4D05D7E55BF}"/>
              </a:ext>
            </a:extLst>
          </p:cNvPr>
          <p:cNvSpPr txBox="1"/>
          <p:nvPr/>
        </p:nvSpPr>
        <p:spPr>
          <a:xfrm>
            <a:off x="833377" y="4971298"/>
            <a:ext cx="3771674" cy="215444"/>
          </a:xfrm>
          <a:prstGeom prst="rect">
            <a:avLst/>
          </a:prstGeom>
          <a:noFill/>
        </p:spPr>
        <p:txBody>
          <a:bodyPr wrap="none" lIns="0" tIns="0" rIns="0" bIns="0" rtlCol="0">
            <a:spAutoFit/>
          </a:bodyPr>
          <a:lstStyle/>
          <a:p>
            <a:pPr algn="l"/>
            <a:r>
              <a:rPr lang="en-US" sz="1400" dirty="0"/>
              <a:t>Backup storage free up to max instance storage</a:t>
            </a:r>
          </a:p>
        </p:txBody>
      </p:sp>
    </p:spTree>
    <p:extLst>
      <p:ext uri="{BB962C8B-B14F-4D97-AF65-F5344CB8AC3E}">
        <p14:creationId xmlns:p14="http://schemas.microsoft.com/office/powerpoint/2010/main" val="126244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vCores/7Gb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vCores/13.6Gb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2</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
        <p:nvSpPr>
          <p:cNvPr id="8" name="TextBox 7">
            <a:extLst>
              <a:ext uri="{FF2B5EF4-FFF2-40B4-BE49-F238E27FC236}">
                <a16:creationId xmlns:a16="http://schemas.microsoft.com/office/drawing/2014/main" id="{75E19D7E-AAFD-1A00-B0DA-9905E54B6C0B}"/>
              </a:ext>
            </a:extLst>
          </p:cNvPr>
          <p:cNvSpPr txBox="1"/>
          <p:nvPr/>
        </p:nvSpPr>
        <p:spPr>
          <a:xfrm>
            <a:off x="551749" y="6329352"/>
            <a:ext cx="132728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1</a:t>
            </a:r>
            <a:r>
              <a:rPr lang="en-US" sz="1200" dirty="0">
                <a:gradFill>
                  <a:gsLst>
                    <a:gs pos="2917">
                      <a:schemeClr val="tx1"/>
                    </a:gs>
                    <a:gs pos="30000">
                      <a:schemeClr val="tx1"/>
                    </a:gs>
                  </a:gsLst>
                  <a:lin ang="5400000" scaled="0"/>
                </a:gradFill>
              </a:rPr>
              <a:t> capped at 560Gb </a:t>
            </a:r>
          </a:p>
        </p:txBody>
      </p:sp>
      <p:sp>
        <p:nvSpPr>
          <p:cNvPr id="10" name="TextBox 9">
            <a:extLst>
              <a:ext uri="{FF2B5EF4-FFF2-40B4-BE49-F238E27FC236}">
                <a16:creationId xmlns:a16="http://schemas.microsoft.com/office/drawing/2014/main" id="{CF0B0E64-FB9E-E7E6-F26E-C67300A49D56}"/>
              </a:ext>
            </a:extLst>
          </p:cNvPr>
          <p:cNvSpPr txBox="1"/>
          <p:nvPr/>
        </p:nvSpPr>
        <p:spPr>
          <a:xfrm>
            <a:off x="551749" y="6540278"/>
            <a:ext cx="144430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2</a:t>
            </a:r>
            <a:r>
              <a:rPr lang="en-US" sz="1200" dirty="0">
                <a:gradFill>
                  <a:gsLst>
                    <a:gs pos="2917">
                      <a:schemeClr val="tx1"/>
                    </a:gs>
                    <a:gs pos="30000">
                      <a:schemeClr val="tx1"/>
                    </a:gs>
                  </a:gsLst>
                  <a:lin ang="5400000" scaled="0"/>
                </a:gradFill>
              </a:rPr>
              <a:t> capped at 870.4Gb </a:t>
            </a:r>
          </a:p>
        </p:txBody>
      </p:sp>
      <p:sp>
        <p:nvSpPr>
          <p:cNvPr id="7" name="TextBox 6">
            <a:extLst>
              <a:ext uri="{FF2B5EF4-FFF2-40B4-BE49-F238E27FC236}">
                <a16:creationId xmlns:a16="http://schemas.microsoft.com/office/drawing/2014/main" id="{1F6CA486-E285-AE11-8B26-9650EEB3BD46}"/>
              </a:ext>
            </a:extLst>
          </p:cNvPr>
          <p:cNvSpPr txBox="1"/>
          <p:nvPr/>
        </p:nvSpPr>
        <p:spPr>
          <a:xfrm>
            <a:off x="2720548" y="5737539"/>
            <a:ext cx="2812437" cy="861774"/>
          </a:xfrm>
          <a:prstGeom prst="rect">
            <a:avLst/>
          </a:prstGeom>
          <a:noFill/>
        </p:spPr>
        <p:txBody>
          <a:bodyPr wrap="none" lIns="0" tIns="0" rIns="0" bIns="0" rtlCol="0">
            <a:spAutoFit/>
          </a:bodyPr>
          <a:lstStyle/>
          <a:p>
            <a:pPr algn="ctr"/>
            <a:r>
              <a:rPr lang="en-US" sz="14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or change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No autogrow</a:t>
            </a:r>
          </a:p>
          <a:p>
            <a:pPr algn="ctr"/>
            <a:r>
              <a:rPr lang="en-US" sz="1400" dirty="0">
                <a:gradFill>
                  <a:gsLst>
                    <a:gs pos="2917">
                      <a:schemeClr val="tx1"/>
                    </a:gs>
                    <a:gs pos="30000">
                      <a:schemeClr val="tx1"/>
                    </a:gs>
                  </a:gsLst>
                  <a:lin ang="5400000" scaled="0"/>
                </a:gradFill>
              </a:rPr>
              <a:t>Instance level (includes system dbs)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0"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P spid="8" grpId="0"/>
      <p:bldP spid="10"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4369" y="2625816"/>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963011"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17646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176460"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51017"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176460"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475969"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494867"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475969"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6" y="5563862"/>
            <a:ext cx="4261619"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a:solidFill>
                  <a:schemeClr val="accent1"/>
                </a:solidFill>
              </a:rPr>
              <a:t>Free trials and offers</a:t>
            </a:r>
            <a:endParaRPr lang="en-US" sz="2000" dirty="0">
              <a:solidFill>
                <a:schemeClr val="accent1"/>
              </a:solidFill>
            </a:endParaRP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98B6A-CF6F-683D-7760-E9FB6BC1DCC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E3F952A-5DD3-782A-E866-B7A0E2DBF55B}"/>
              </a:ext>
            </a:extLst>
          </p:cNvPr>
          <p:cNvGrpSpPr/>
          <p:nvPr/>
        </p:nvGrpSpPr>
        <p:grpSpPr>
          <a:xfrm>
            <a:off x="6151960" y="1507227"/>
            <a:ext cx="861376" cy="924688"/>
            <a:chOff x="6151960" y="1507227"/>
            <a:chExt cx="861376" cy="924688"/>
          </a:xfrm>
        </p:grpSpPr>
        <p:grpSp>
          <p:nvGrpSpPr>
            <p:cNvPr id="25" name="Group 24">
              <a:extLst>
                <a:ext uri="{FF2B5EF4-FFF2-40B4-BE49-F238E27FC236}">
                  <a16:creationId xmlns:a16="http://schemas.microsoft.com/office/drawing/2014/main" id="{3F5D0B00-0DE5-C5D4-0541-047EF6F16BB3}"/>
                </a:ext>
              </a:extLst>
            </p:cNvPr>
            <p:cNvGrpSpPr/>
            <p:nvPr/>
          </p:nvGrpSpPr>
          <p:grpSpPr>
            <a:xfrm>
              <a:off x="6151960" y="1507227"/>
              <a:ext cx="861376" cy="924688"/>
              <a:chOff x="1867729" y="2262068"/>
              <a:chExt cx="1308762" cy="1404958"/>
            </a:xfrm>
          </p:grpSpPr>
          <p:sp>
            <p:nvSpPr>
              <p:cNvPr id="27" name="Rounded Rectangle 33">
                <a:extLst>
                  <a:ext uri="{FF2B5EF4-FFF2-40B4-BE49-F238E27FC236}">
                    <a16:creationId xmlns:a16="http://schemas.microsoft.com/office/drawing/2014/main" id="{814BE615-C481-D60A-7591-AEC46474F35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7F501367-0090-6DF6-15FF-B7FAA54FF9F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0" name="Oval 39">
              <a:extLst>
                <a:ext uri="{FF2B5EF4-FFF2-40B4-BE49-F238E27FC236}">
                  <a16:creationId xmlns:a16="http://schemas.microsoft.com/office/drawing/2014/main" id="{E46762B8-F1F6-39AE-0A61-BDFC394883CF}"/>
                </a:ext>
              </a:extLst>
            </p:cNvPr>
            <p:cNvSpPr/>
            <p:nvPr/>
          </p:nvSpPr>
          <p:spPr bwMode="auto">
            <a:xfrm rot="900000">
              <a:off x="6241324" y="1763448"/>
              <a:ext cx="682648" cy="38622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76CB02D9-EF62-6F38-F47E-88935F7E5CDB}"/>
              </a:ext>
            </a:extLst>
          </p:cNvPr>
          <p:cNvGrpSpPr/>
          <p:nvPr/>
        </p:nvGrpSpPr>
        <p:grpSpPr>
          <a:xfrm>
            <a:off x="6151960" y="3384864"/>
            <a:ext cx="861376" cy="924688"/>
            <a:chOff x="6151960" y="3384864"/>
            <a:chExt cx="861376" cy="924688"/>
          </a:xfrm>
        </p:grpSpPr>
        <p:grpSp>
          <p:nvGrpSpPr>
            <p:cNvPr id="30" name="Group 29">
              <a:extLst>
                <a:ext uri="{FF2B5EF4-FFF2-40B4-BE49-F238E27FC236}">
                  <a16:creationId xmlns:a16="http://schemas.microsoft.com/office/drawing/2014/main" id="{8C70424D-715A-4684-8C81-5E09D444B3B6}"/>
                </a:ext>
              </a:extLst>
            </p:cNvPr>
            <p:cNvGrpSpPr/>
            <p:nvPr/>
          </p:nvGrpSpPr>
          <p:grpSpPr>
            <a:xfrm>
              <a:off x="6151960" y="3384864"/>
              <a:ext cx="861376" cy="924688"/>
              <a:chOff x="1867729" y="2262068"/>
              <a:chExt cx="1308762" cy="1404958"/>
            </a:xfrm>
          </p:grpSpPr>
          <p:sp>
            <p:nvSpPr>
              <p:cNvPr id="34" name="Rounded Rectangle 33">
                <a:extLst>
                  <a:ext uri="{FF2B5EF4-FFF2-40B4-BE49-F238E27FC236}">
                    <a16:creationId xmlns:a16="http://schemas.microsoft.com/office/drawing/2014/main" id="{010D67F5-D4B1-EB3D-B0A0-2B76A851CEC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C9D9425A-1B07-F4C1-FCE7-4DD35CF7B4AE}"/>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1" name="Oval 40">
              <a:extLst>
                <a:ext uri="{FF2B5EF4-FFF2-40B4-BE49-F238E27FC236}">
                  <a16:creationId xmlns:a16="http://schemas.microsoft.com/office/drawing/2014/main" id="{185D66BC-554F-A068-60EE-3902983AABFE}"/>
                </a:ext>
              </a:extLst>
            </p:cNvPr>
            <p:cNvSpPr/>
            <p:nvPr/>
          </p:nvSpPr>
          <p:spPr bwMode="auto">
            <a:xfrm rot="19800000">
              <a:off x="6183355" y="3473033"/>
              <a:ext cx="798586" cy="572318"/>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76797D08-3F40-CBEF-C64A-04A53A659096}"/>
              </a:ext>
            </a:extLst>
          </p:cNvPr>
          <p:cNvGrpSpPr/>
          <p:nvPr/>
        </p:nvGrpSpPr>
        <p:grpSpPr>
          <a:xfrm>
            <a:off x="6119411" y="5262500"/>
            <a:ext cx="926474" cy="924688"/>
            <a:chOff x="6119411" y="5262500"/>
            <a:chExt cx="926474" cy="924688"/>
          </a:xfrm>
        </p:grpSpPr>
        <p:grpSp>
          <p:nvGrpSpPr>
            <p:cNvPr id="36" name="Group 35">
              <a:extLst>
                <a:ext uri="{FF2B5EF4-FFF2-40B4-BE49-F238E27FC236}">
                  <a16:creationId xmlns:a16="http://schemas.microsoft.com/office/drawing/2014/main" id="{D87BF9BB-9AA0-27AB-7797-86BC951CB6A0}"/>
                </a:ext>
              </a:extLst>
            </p:cNvPr>
            <p:cNvGrpSpPr/>
            <p:nvPr/>
          </p:nvGrpSpPr>
          <p:grpSpPr>
            <a:xfrm>
              <a:off x="6151960" y="5262500"/>
              <a:ext cx="861376" cy="924688"/>
              <a:chOff x="1867729" y="2262068"/>
              <a:chExt cx="1308762" cy="1404958"/>
            </a:xfrm>
          </p:grpSpPr>
          <p:sp>
            <p:nvSpPr>
              <p:cNvPr id="37" name="Rounded Rectangle 33">
                <a:extLst>
                  <a:ext uri="{FF2B5EF4-FFF2-40B4-BE49-F238E27FC236}">
                    <a16:creationId xmlns:a16="http://schemas.microsoft.com/office/drawing/2014/main" id="{4C222A61-C0D3-BF8F-6C4B-A43676F2D723}"/>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ounded Rectangle 34">
                <a:extLst>
                  <a:ext uri="{FF2B5EF4-FFF2-40B4-BE49-F238E27FC236}">
                    <a16:creationId xmlns:a16="http://schemas.microsoft.com/office/drawing/2014/main" id="{BE09ADF5-D64C-4A10-9816-86DFE97B1C24}"/>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2" name="Oval 41">
              <a:extLst>
                <a:ext uri="{FF2B5EF4-FFF2-40B4-BE49-F238E27FC236}">
                  <a16:creationId xmlns:a16="http://schemas.microsoft.com/office/drawing/2014/main" id="{E95900F5-9468-FB62-21CB-2AA83BD31288}"/>
                </a:ext>
              </a:extLst>
            </p:cNvPr>
            <p:cNvSpPr/>
            <p:nvPr/>
          </p:nvSpPr>
          <p:spPr bwMode="auto">
            <a:xfrm>
              <a:off x="6119411" y="5468825"/>
              <a:ext cx="926474" cy="50208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 name="Title 1">
            <a:extLst>
              <a:ext uri="{FF2B5EF4-FFF2-40B4-BE49-F238E27FC236}">
                <a16:creationId xmlns:a16="http://schemas.microsoft.com/office/drawing/2014/main" id="{92641FFC-CB80-91C0-5CE2-612E907FCB45}"/>
              </a:ext>
            </a:extLst>
          </p:cNvPr>
          <p:cNvSpPr>
            <a:spLocks noGrp="1"/>
          </p:cNvSpPr>
          <p:nvPr>
            <p:ph type="title"/>
          </p:nvPr>
        </p:nvSpPr>
        <p:spPr>
          <a:xfrm>
            <a:off x="588962" y="2970213"/>
            <a:ext cx="4302585" cy="1108075"/>
          </a:xfrm>
        </p:spPr>
        <p:txBody>
          <a:bodyPr/>
          <a:lstStyle/>
          <a:p>
            <a:r>
              <a:rPr lang="en-US"/>
              <a:t>Go full speed in the cloud with next-level performance</a:t>
            </a:r>
            <a:br>
              <a:rPr lang="en-US"/>
            </a:br>
            <a:r>
              <a:rPr lang="en-US"/>
              <a:t>and flexibility </a:t>
            </a:r>
          </a:p>
        </p:txBody>
      </p:sp>
      <p:sp>
        <p:nvSpPr>
          <p:cNvPr id="16" name="Text Placeholder 15">
            <a:extLst>
              <a:ext uri="{FF2B5EF4-FFF2-40B4-BE49-F238E27FC236}">
                <a16:creationId xmlns:a16="http://schemas.microsoft.com/office/drawing/2014/main" id="{8739D8B2-9497-6174-42C9-1D0116B42F55}"/>
              </a:ext>
            </a:extLst>
          </p:cNvPr>
          <p:cNvSpPr>
            <a:spLocks noGrp="1"/>
          </p:cNvSpPr>
          <p:nvPr>
            <p:ph type="body" sz="quarter" idx="10"/>
          </p:nvPr>
        </p:nvSpPr>
        <p:spPr>
          <a:xfrm>
            <a:off x="-96838" y="415925"/>
            <a:ext cx="4162426" cy="831175"/>
          </a:xfrm>
          <a:prstGeom prst="roundRect">
            <a:avLst>
              <a:gd name="adj" fmla="val 7227"/>
            </a:avLst>
          </a:prstGeom>
        </p:spPr>
        <p:txBody>
          <a:bodyPr/>
          <a:lstStyle/>
          <a:p>
            <a:r>
              <a:rPr lang="en-US"/>
              <a:t>Azure SQL Managed Instance General Purpose Next-Gen</a:t>
            </a:r>
          </a:p>
        </p:txBody>
      </p:sp>
      <p:sp>
        <p:nvSpPr>
          <p:cNvPr id="9" name="Rectangle 8">
            <a:extLst>
              <a:ext uri="{FF2B5EF4-FFF2-40B4-BE49-F238E27FC236}">
                <a16:creationId xmlns:a16="http://schemas.microsoft.com/office/drawing/2014/main" id="{AD915CB5-38EE-1FA1-CEEC-0D4120ED2133}"/>
              </a:ext>
            </a:extLst>
          </p:cNvPr>
          <p:cNvSpPr/>
          <p:nvPr/>
        </p:nvSpPr>
        <p:spPr>
          <a:xfrm>
            <a:off x="7554913" y="3364274"/>
            <a:ext cx="3686106" cy="307777"/>
          </a:xfrm>
          <a:prstGeom prst="rect">
            <a:avLst/>
          </a:prstGeom>
        </p:spPr>
        <p:txBody>
          <a:bodyPr wrap="square" lIns="0" tIns="0" rIns="0" bIns="0" anchor="ctr">
            <a:spAutoFit/>
          </a:bodyPr>
          <a:lstStyle/>
          <a:p>
            <a:pPr marL="0" marR="0" lvl="0" indent="0" algn="l" defTabSz="932205"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Enhanced cores and storage </a:t>
            </a:r>
          </a:p>
        </p:txBody>
      </p:sp>
      <p:sp>
        <p:nvSpPr>
          <p:cNvPr id="20" name="Content Placeholder 1">
            <a:extLst>
              <a:ext uri="{FF2B5EF4-FFF2-40B4-BE49-F238E27FC236}">
                <a16:creationId xmlns:a16="http://schemas.microsoft.com/office/drawing/2014/main" id="{4DEF732F-4F16-CE97-A4E3-93B95C135726}"/>
              </a:ext>
            </a:extLst>
          </p:cNvPr>
          <p:cNvSpPr txBox="1">
            <a:spLocks/>
          </p:cNvSpPr>
          <p:nvPr/>
        </p:nvSpPr>
        <p:spPr>
          <a:xfrm>
            <a:off x="7550150" y="1466305"/>
            <a:ext cx="3716740"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Improve IO performance</a:t>
            </a:r>
          </a:p>
        </p:txBody>
      </p:sp>
      <p:sp>
        <p:nvSpPr>
          <p:cNvPr id="31" name="Content Placeholder 1">
            <a:extLst>
              <a:ext uri="{FF2B5EF4-FFF2-40B4-BE49-F238E27FC236}">
                <a16:creationId xmlns:a16="http://schemas.microsoft.com/office/drawing/2014/main" id="{C83EE8BE-E4F4-4109-8A7F-D045AAFB6F67}"/>
              </a:ext>
            </a:extLst>
          </p:cNvPr>
          <p:cNvSpPr txBox="1">
            <a:spLocks/>
          </p:cNvSpPr>
          <p:nvPr/>
        </p:nvSpPr>
        <p:spPr>
          <a:xfrm>
            <a:off x="7550150" y="5161048"/>
            <a:ext cx="371674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Increased number of databases per instance, up to 500</a:t>
            </a:r>
          </a:p>
        </p:txBody>
      </p:sp>
      <p:pic>
        <p:nvPicPr>
          <p:cNvPr id="44" name="Graphic 43">
            <a:extLst>
              <a:ext uri="{FF2B5EF4-FFF2-40B4-BE49-F238E27FC236}">
                <a16:creationId xmlns:a16="http://schemas.microsoft.com/office/drawing/2014/main" id="{C464826B-25C8-DF2E-3059-FB84C41EB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7297" y="3046537"/>
            <a:ext cx="550704" cy="861970"/>
          </a:xfrm>
          <a:prstGeom prst="rect">
            <a:avLst/>
          </a:prstGeom>
        </p:spPr>
      </p:pic>
      <p:pic>
        <p:nvPicPr>
          <p:cNvPr id="46" name="Graphic 45">
            <a:extLst>
              <a:ext uri="{FF2B5EF4-FFF2-40B4-BE49-F238E27FC236}">
                <a16:creationId xmlns:a16="http://schemas.microsoft.com/office/drawing/2014/main" id="{DC23A2F5-A54A-C296-2188-E926E452DDD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61" b="-461"/>
          <a:stretch/>
        </p:blipFill>
        <p:spPr>
          <a:xfrm>
            <a:off x="6221413" y="4964837"/>
            <a:ext cx="722470" cy="857796"/>
          </a:xfrm>
          <a:prstGeom prst="rect">
            <a:avLst/>
          </a:prstGeom>
        </p:spPr>
      </p:pic>
      <p:pic>
        <p:nvPicPr>
          <p:cNvPr id="48" name="Graphic 47">
            <a:extLst>
              <a:ext uri="{FF2B5EF4-FFF2-40B4-BE49-F238E27FC236}">
                <a16:creationId xmlns:a16="http://schemas.microsoft.com/office/drawing/2014/main" id="{AAE59AB0-CD11-7A3D-2A34-6C734610D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297189" y="1140451"/>
            <a:ext cx="570918" cy="774816"/>
          </a:xfrm>
          <a:prstGeom prst="rect">
            <a:avLst/>
          </a:prstGeom>
        </p:spPr>
      </p:pic>
    </p:spTree>
    <p:extLst>
      <p:ext uri="{BB962C8B-B14F-4D97-AF65-F5344CB8AC3E}">
        <p14:creationId xmlns:p14="http://schemas.microsoft.com/office/powerpoint/2010/main" val="23770726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750"/>
                                        <p:tgtEl>
                                          <p:spTgt spid="31"/>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750"/>
                                        <p:tgtEl>
                                          <p:spTgt spid="48"/>
                                        </p:tgtEl>
                                      </p:cBhvr>
                                    </p:animEffect>
                                  </p:childTnLst>
                                </p:cTn>
                              </p:par>
                              <p:par>
                                <p:cTn id="26" presetID="42" presetClass="path" presetSubtype="0" decel="100000" fill="hold" nodeType="withEffect">
                                  <p:stCondLst>
                                    <p:cond delay="0"/>
                                  </p:stCondLst>
                                  <p:childTnLst>
                                    <p:animMotion origin="layout" path="M -4.58333E-6 0.03889 L -4.58333E-6 -7.40741E-7 " pathEditMode="relative" rAng="0" ptsTypes="AA">
                                      <p:cBhvr>
                                        <p:cTn id="27" dur="750" fill="hold"/>
                                        <p:tgtEl>
                                          <p:spTgt spid="48"/>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50"/>
                                        <p:tgtEl>
                                          <p:spTgt spid="44"/>
                                        </p:tgtEl>
                                      </p:cBhvr>
                                    </p:animEffect>
                                  </p:childTnLst>
                                </p:cTn>
                              </p:par>
                              <p:par>
                                <p:cTn id="31" presetID="42" presetClass="path" presetSubtype="0" decel="100000" fill="hold" nodeType="withEffect">
                                  <p:stCondLst>
                                    <p:cond delay="150"/>
                                  </p:stCondLst>
                                  <p:childTnLst>
                                    <p:animMotion origin="layout" path="M -4.58333E-6 0.03889 L -4.58333E-6 -7.40741E-7 " pathEditMode="relative" rAng="0" ptsTypes="AA">
                                      <p:cBhvr>
                                        <p:cTn id="32" dur="750" fill="hold"/>
                                        <p:tgtEl>
                                          <p:spTgt spid="4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50"/>
                                        <p:tgtEl>
                                          <p:spTgt spid="46"/>
                                        </p:tgtEl>
                                      </p:cBhvr>
                                    </p:animEffect>
                                  </p:childTnLst>
                                </p:cTn>
                              </p:par>
                              <p:par>
                                <p:cTn id="36" presetID="42" presetClass="path" presetSubtype="0" decel="100000" fill="hold" nodeType="withEffect">
                                  <p:stCondLst>
                                    <p:cond delay="300"/>
                                  </p:stCondLst>
                                  <p:childTnLst>
                                    <p:animMotion origin="layout" path="M -3.75E-6 0.03889 L -3.75E-6 -2.59259E-6 " pathEditMode="relative" rAng="0" ptsTypes="AA">
                                      <p:cBhvr>
                                        <p:cTn id="37" dur="750" fill="hold"/>
                                        <p:tgtEl>
                                          <p:spTgt spid="4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3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444" y="4185849"/>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686142" y="4925486"/>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9"/>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495125" y="1745796"/>
            <a:ext cx="4282263" cy="246221"/>
          </a:xfrm>
          <a:prstGeom prst="rect">
            <a:avLst/>
          </a:prstGeom>
          <a:noFill/>
        </p:spPr>
        <p:txBody>
          <a:bodyPr wrap="none" lIns="0" tIns="0" rIns="0" bIns="0" rtlCol="0">
            <a:spAutoFit/>
          </a:bodyPr>
          <a:lstStyle/>
          <a:p>
            <a:r>
              <a:rPr lang="en-US" sz="1600" dirty="0">
                <a:solidFill>
                  <a:schemeClr val="accent1"/>
                </a:solidFill>
                <a:latin typeface="+mj-lt"/>
              </a:rPr>
              <a:t>Other options: Replication, Log Replay Service</a:t>
            </a:r>
          </a:p>
        </p:txBody>
      </p:sp>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0"/>
                            </p:stCondLst>
                            <p:childTnLst>
                              <p:par>
                                <p:cTn id="39" presetID="8" presetClass="emph" presetSubtype="0" fill="hold" nodeType="afterEffect">
                                  <p:stCondLst>
                                    <p:cond delay="0"/>
                                  </p:stCondLst>
                                  <p:childTnLst>
                                    <p:animRot by="21600000">
                                      <p:cBhvr>
                                        <p:cTn id="40" dur="2000" fill="hold"/>
                                        <p:tgtEl>
                                          <p:spTgt spid="16"/>
                                        </p:tgtEl>
                                        <p:attrNameLst>
                                          <p:attrName>r</p:attrName>
                                        </p:attrNameLst>
                                      </p:cBhvr>
                                    </p:animRo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8" presetClass="emph" presetSubtype="0" fill="hold" nodeType="withEffect">
                                  <p:stCondLst>
                                    <p:cond delay="0"/>
                                  </p:stCondLst>
                                  <p:childTnLst>
                                    <p:animRot by="21600000">
                                      <p:cBhvr>
                                        <p:cTn id="44" dur="2000" fill="hold"/>
                                        <p:tgtEl>
                                          <p:spTgt spid="1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0"/>
                            </p:stCondLst>
                            <p:childTnLst>
                              <p:par>
                                <p:cTn id="52" presetID="19" presetClass="emph" presetSubtype="0" fill="hold" grpId="1" nodeType="afterEffect">
                                  <p:stCondLst>
                                    <p:cond delay="0"/>
                                  </p:stCondLst>
                                  <p:childTnLst>
                                    <p:animClr clrSpc="rgb" dir="cw">
                                      <p:cBhvr override="childStyle">
                                        <p:cTn id="53" dur="500" fill="hold"/>
                                        <p:tgtEl>
                                          <p:spTgt spid="39"/>
                                        </p:tgtEl>
                                        <p:attrNameLst>
                                          <p:attrName>style.color</p:attrName>
                                        </p:attrNameLst>
                                      </p:cBhvr>
                                      <p:to>
                                        <a:srgbClr val="00B050"/>
                                      </p:to>
                                    </p:animClr>
                                    <p:animClr clrSpc="rgb" dir="cw">
                                      <p:cBhvr>
                                        <p:cTn id="54" dur="500" fill="hold"/>
                                        <p:tgtEl>
                                          <p:spTgt spid="39"/>
                                        </p:tgtEl>
                                        <p:attrNameLst>
                                          <p:attrName>fillcolor</p:attrName>
                                        </p:attrNameLst>
                                      </p:cBhvr>
                                      <p:to>
                                        <a:srgbClr val="00B050"/>
                                      </p:to>
                                    </p:animClr>
                                    <p:set>
                                      <p:cBhvr>
                                        <p:cTn id="55" dur="500" fill="hold"/>
                                        <p:tgtEl>
                                          <p:spTgt spid="39"/>
                                        </p:tgtEl>
                                        <p:attrNameLst>
                                          <p:attrName>fill.type</p:attrName>
                                        </p:attrNameLst>
                                      </p:cBhvr>
                                      <p:to>
                                        <p:strVal val="solid"/>
                                      </p:to>
                                    </p:set>
                                    <p:set>
                                      <p:cBhvr>
                                        <p:cTn id="56" dur="500" fill="hold"/>
                                        <p:tgtEl>
                                          <p:spTgt spid="3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37" grpId="0"/>
      <p:bldP spid="39" grpId="0" animBg="1"/>
      <p:bldP spid="39"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Database Migration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B</a:t>
            </a:r>
            <a:r>
              <a:rPr kumimoji="0" lang="en-US" sz="2000" b="0" i="0" u="none" strike="noStrike" kern="1200" cap="none" spc="0" normalizeH="0" noProof="0" dirty="0">
                <a:ln>
                  <a:noFill/>
                </a:ln>
                <a:solidFill>
                  <a:srgbClr val="000000"/>
                </a:solidFill>
                <a:effectLst/>
                <a:uLnTx/>
                <a:uFillTx/>
                <a:latin typeface="Segoe UI"/>
                <a:ea typeface="+mn-ea"/>
                <a:cs typeface="+mn-cs"/>
              </a:rPr>
              <a:t>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Checks</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 redundant</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6EAC61-5448-51E8-5A5A-BC6CA8B443C8}"/>
              </a:ext>
            </a:extLst>
          </p:cNvPr>
          <p:cNvSpPr txBox="1"/>
          <p:nvPr/>
        </p:nvSpPr>
        <p:spPr>
          <a:xfrm>
            <a:off x="347285" y="6109325"/>
            <a:ext cx="3990451" cy="307777"/>
          </a:xfrm>
          <a:prstGeom prst="rect">
            <a:avLst/>
          </a:prstGeom>
          <a:noFill/>
        </p:spPr>
        <p:txBody>
          <a:bodyPr wrap="none" lIns="0" tIns="0" rIns="0" bIns="0" rtlCol="0">
            <a:spAutoFit/>
          </a:bodyPr>
          <a:lstStyle/>
          <a:p>
            <a:pPr algn="l"/>
            <a:r>
              <a:rPr lang="en-US" sz="2000" dirty="0">
                <a:solidFill>
                  <a:schemeClr val="accent1"/>
                </a:solidFill>
                <a:latin typeface="+mj-lt"/>
              </a:rPr>
              <a:t>Also available for General Purpose</a:t>
            </a: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3476155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b="1"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035" y="2660356"/>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
        <p:nvSpPr>
          <p:cNvPr id="4" name="TextBox 3">
            <a:extLst>
              <a:ext uri="{FF2B5EF4-FFF2-40B4-BE49-F238E27FC236}">
                <a16:creationId xmlns:a16="http://schemas.microsoft.com/office/drawing/2014/main" id="{0FFEA7C2-F29C-F159-3999-AB21C68EE9B1}"/>
              </a:ext>
            </a:extLst>
          </p:cNvPr>
          <p:cNvSpPr txBox="1"/>
          <p:nvPr/>
        </p:nvSpPr>
        <p:spPr>
          <a:xfrm>
            <a:off x="7437456" y="220147"/>
            <a:ext cx="4348242"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Check out the new Database Watcher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aka.ms/dbwatcher</a:t>
            </a:r>
          </a:p>
        </p:txBody>
      </p:sp>
    </p:spTree>
    <p:extLst>
      <p:ext uri="{BB962C8B-B14F-4D97-AF65-F5344CB8AC3E}">
        <p14:creationId xmlns:p14="http://schemas.microsoft.com/office/powerpoint/2010/main" val="1514652918"/>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2623835293"/>
              </p:ext>
            </p:extLst>
          </p:nvPr>
        </p:nvGraphicFramePr>
        <p:xfrm>
          <a:off x="1864190" y="1069621"/>
          <a:ext cx="894605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10.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CB8DCBED-82E1-474F-9E4B-2E30C091C6A5}"/>
    </a:ext>
  </a:extLst>
</a:theme>
</file>

<file path=ppt/theme/theme11.xml><?xml version="1.0" encoding="utf-8"?>
<a:theme xmlns:a="http://schemas.openxmlformats.org/drawingml/2006/main" name="6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9.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Control xmlns="http://schemas.microsoft.com/VisualStudio/2011/storyboarding/control">
  <Id Name="System.Storyboarding.Icons.User" Revision="1" Stencil="System.Storyboarding.Icons" StencilVersion="0.1"/>
</Control>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23957</TotalTime>
  <Words>14063</Words>
  <Application>Microsoft Office PowerPoint</Application>
  <PresentationFormat>Widescreen</PresentationFormat>
  <Paragraphs>2715</Paragraphs>
  <Slides>140</Slides>
  <Notes>120</Notes>
  <HiddenSlides>0</HiddenSlides>
  <MMClips>2</MMClips>
  <ScaleCrop>false</ScaleCrop>
  <HeadingPairs>
    <vt:vector size="6" baseType="variant">
      <vt:variant>
        <vt:lpstr>Fonts Used</vt:lpstr>
      </vt:variant>
      <vt:variant>
        <vt:i4>18</vt:i4>
      </vt:variant>
      <vt:variant>
        <vt:lpstr>Theme</vt:lpstr>
      </vt:variant>
      <vt:variant>
        <vt:i4>11</vt:i4>
      </vt:variant>
      <vt:variant>
        <vt:lpstr>Slide Titles</vt:lpstr>
      </vt:variant>
      <vt:variant>
        <vt:i4>140</vt:i4>
      </vt:variant>
    </vt:vector>
  </HeadingPairs>
  <TitlesOfParts>
    <vt:vector size="169" baseType="lpstr">
      <vt:lpstr>-apple-system</vt:lpstr>
      <vt:lpstr>Aptos</vt:lpstr>
      <vt:lpstr>Arial</vt:lpstr>
      <vt:lpstr>Calibri</vt:lpstr>
      <vt:lpstr>Consolas</vt:lpstr>
      <vt:lpstr>Courier New</vt:lpstr>
      <vt:lpstr>IBM Plex Sans</vt:lpstr>
      <vt:lpstr>Ink Free</vt:lpstr>
      <vt:lpstr>Segoe Pro Display</vt:lpstr>
      <vt:lpstr>Segoe Sans Text</vt:lpstr>
      <vt:lpstr>Segoe Sans Text Semibold</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Azure 2023 Template</vt:lpstr>
      <vt:lpstr>5_WHITE TEMPLATE</vt:lpstr>
      <vt:lpstr>Microsoft Build 16:9 Template Light</vt:lpstr>
      <vt:lpstr>6_White Template</vt:lpstr>
      <vt:lpstr>The Cloud Workshop for the SQL Professional</vt:lpstr>
      <vt:lpstr>My original workshop goals</vt:lpstr>
      <vt:lpstr>Workshop Themes</vt:lpstr>
      <vt:lpstr>The Cloud Workshop for the SQL Professional</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Go full speed in the cloud with next-level performance and flexibility </vt:lpstr>
      <vt:lpstr>Azure SQL Managed Instance Billing</vt:lpstr>
      <vt:lpstr>Migration</vt:lpstr>
      <vt:lpstr>Online database migration to Azure SQL Managed Instance</vt:lpstr>
      <vt:lpstr>Online migration with Managed Instance Link Feature</vt:lpstr>
      <vt:lpstr>Exercises</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It is SQL Server but…..</vt:lpstr>
      <vt:lpstr>Basic Architecture</vt:lpstr>
      <vt:lpstr>Deployment checklist</vt:lpstr>
      <vt:lpstr>Service tiers</vt:lpstr>
      <vt:lpstr>Serverless</vt:lpstr>
      <vt:lpstr>Elastic Pools</vt:lpstr>
      <vt:lpstr>Azure Database Fleet Manager</vt:lpstr>
      <vt:lpstr>Resource limits</vt:lpstr>
      <vt:lpstr>Offline database migration to Azure SQL Database</vt:lpstr>
      <vt:lpstr>Migration Details </vt:lpstr>
      <vt:lpstr>Security</vt:lpstr>
      <vt:lpstr>The case for managed identities </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Monitor all Azure SQL DB and Azure SQL Managed Instance workloads</vt:lpstr>
      <vt:lpstr>Azure SQL Database Hidden Gems</vt:lpstr>
      <vt:lpstr>Beyond RDBMS</vt:lpstr>
      <vt:lpstr>Azure SQL Database and AI Scenarios</vt:lpstr>
      <vt:lpstr>Simplify development, design, operations, and troubleshooting</vt:lpstr>
      <vt:lpstr>Mirroring Databases into Microsoft Fabric</vt:lpstr>
      <vt:lpstr>Exercises </vt:lpstr>
      <vt:lpstr>Knowledge check</vt:lpstr>
      <vt:lpstr>Knowledge check</vt:lpstr>
      <vt:lpstr>Summary </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2024-09-11T22:45:18Z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